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8.xml" ContentType="application/vnd.openxmlformats-officedocument.presentationml.tags+xml"/>
  <Override PartName="/ppt/notesSlides/notesSlide1.xml" ContentType="application/vnd.openxmlformats-officedocument.presentationml.notesSlide+xml"/>
  <Override PartName="/ppt/tags/tag19.xml" ContentType="application/vnd.openxmlformats-officedocument.presentationml.tags+xml"/>
  <Override PartName="/ppt/notesSlides/notesSlide2.xml" ContentType="application/vnd.openxmlformats-officedocument.presentationml.notesSlide+xml"/>
  <Override PartName="/ppt/tags/tag20.xml" ContentType="application/vnd.openxmlformats-officedocument.presentationml.tags+xml"/>
  <Override PartName="/ppt/notesSlides/notesSlide3.xml" ContentType="application/vnd.openxmlformats-officedocument.presentationml.notesSlide+xml"/>
  <Override PartName="/ppt/tags/tag21.xml" ContentType="application/vnd.openxmlformats-officedocument.presentationml.tags+xml"/>
  <Override PartName="/ppt/notesSlides/notesSlide4.xml" ContentType="application/vnd.openxmlformats-officedocument.presentationml.notesSlide+xml"/>
  <Override PartName="/ppt/tags/tag22.xml" ContentType="application/vnd.openxmlformats-officedocument.presentationml.tags+xml"/>
  <Override PartName="/ppt/notesSlides/notesSlide5.xml" ContentType="application/vnd.openxmlformats-officedocument.presentationml.notesSlide+xml"/>
  <Override PartName="/ppt/tags/tag23.xml" ContentType="application/vnd.openxmlformats-officedocument.presentationml.tags+xml"/>
  <Override PartName="/ppt/notesSlides/notesSlide6.xml" ContentType="application/vnd.openxmlformats-officedocument.presentationml.notesSlide+xml"/>
  <Override PartName="/ppt/tags/tag24.xml" ContentType="application/vnd.openxmlformats-officedocument.presentationml.tags+xml"/>
  <Override PartName="/ppt/notesSlides/notesSlide7.xml" ContentType="application/vnd.openxmlformats-officedocument.presentationml.notesSlide+xml"/>
  <Override PartName="/ppt/tags/tag25.xml" ContentType="application/vnd.openxmlformats-officedocument.presentationml.tags+xml"/>
  <Override PartName="/ppt/notesSlides/notesSlide8.xml" ContentType="application/vnd.openxmlformats-officedocument.presentationml.notesSlide+xml"/>
  <Override PartName="/ppt/tags/tag26.xml" ContentType="application/vnd.openxmlformats-officedocument.presentationml.tags+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451" r:id="rId5"/>
    <p:sldId id="434" r:id="rId6"/>
    <p:sldId id="452" r:id="rId7"/>
    <p:sldId id="453" r:id="rId8"/>
    <p:sldId id="437" r:id="rId9"/>
    <p:sldId id="456" r:id="rId10"/>
    <p:sldId id="457" r:id="rId11"/>
    <p:sldId id="458" r:id="rId12"/>
    <p:sldId id="422" r:id="rId13"/>
  </p:sldIdLst>
  <p:sldSz cx="12192000"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B116"/>
    <a:srgbClr val="DD5626"/>
    <a:srgbClr val="930F37"/>
    <a:srgbClr val="2D030F"/>
    <a:srgbClr val="002438"/>
    <a:srgbClr val="005483"/>
    <a:srgbClr val="484848"/>
    <a:srgbClr val="8C8C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79" autoAdjust="0"/>
    <p:restoredTop sz="96327" autoAdjust="0"/>
  </p:normalViewPr>
  <p:slideViewPr>
    <p:cSldViewPr showGuides="1">
      <p:cViewPr varScale="1">
        <p:scale>
          <a:sx n="128" d="100"/>
          <a:sy n="128" d="100"/>
        </p:scale>
        <p:origin x="376" y="17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howGuides="1">
      <p:cViewPr varScale="1">
        <p:scale>
          <a:sx n="65" d="100"/>
          <a:sy n="65" d="100"/>
        </p:scale>
        <p:origin x="2621"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8355745-A264-4400-A8D3-B7B13596D94E}"/>
              </a:ext>
            </a:extLst>
          </p:cNvPr>
          <p:cNvSpPr>
            <a:spLocks noGrp="1"/>
          </p:cNvSpPr>
          <p:nvPr>
            <p:ph type="hdr" sz="quarter"/>
          </p:nvPr>
        </p:nvSpPr>
        <p:spPr>
          <a:xfrm>
            <a:off x="0" y="0"/>
            <a:ext cx="5029200" cy="365760"/>
          </a:xfrm>
          <a:prstGeom prst="rect">
            <a:avLst/>
          </a:prstGeom>
        </p:spPr>
        <p:txBody>
          <a:bodyPr vert="horz" lIns="91440" tIns="45720" rIns="91440" bIns="45720" rtlCol="0"/>
          <a:lstStyle>
            <a:lvl1pPr algn="l">
              <a:defRPr sz="1200"/>
            </a:lvl1pPr>
          </a:lstStyle>
          <a:p>
            <a:r>
              <a:rPr lang="en-US" sz="1000" dirty="0"/>
              <a:t>Discover</a:t>
            </a:r>
          </a:p>
        </p:txBody>
      </p:sp>
      <p:sp>
        <p:nvSpPr>
          <p:cNvPr id="3" name="Date Placeholder 2">
            <a:extLst>
              <a:ext uri="{FF2B5EF4-FFF2-40B4-BE49-F238E27FC236}">
                <a16:creationId xmlns:a16="http://schemas.microsoft.com/office/drawing/2014/main" id="{84853229-AFF8-43D8-8555-39F8D4DE9106}"/>
              </a:ext>
            </a:extLst>
          </p:cNvPr>
          <p:cNvSpPr>
            <a:spLocks noGrp="1"/>
          </p:cNvSpPr>
          <p:nvPr>
            <p:ph type="dt" sz="quarter" idx="1"/>
          </p:nvPr>
        </p:nvSpPr>
        <p:spPr>
          <a:xfrm>
            <a:off x="5760720" y="0"/>
            <a:ext cx="1097280" cy="365760"/>
          </a:xfrm>
          <a:prstGeom prst="rect">
            <a:avLst/>
          </a:prstGeom>
        </p:spPr>
        <p:txBody>
          <a:bodyPr vert="horz" lIns="91440" tIns="45720" rIns="91440" bIns="45720" rtlCol="0"/>
          <a:lstStyle>
            <a:lvl1pPr algn="r">
              <a:defRPr sz="1200"/>
            </a:lvl1pPr>
          </a:lstStyle>
          <a:p>
            <a:fld id="{AD936DCC-719A-40F4-880D-C452AC2C6765}" type="datetime1">
              <a:rPr lang="en-US" sz="1000" smtClean="0"/>
              <a:t>8/25/22</a:t>
            </a:fld>
            <a:endParaRPr lang="en-US" sz="1000"/>
          </a:p>
        </p:txBody>
      </p:sp>
      <p:sp>
        <p:nvSpPr>
          <p:cNvPr id="4" name="Footer Placeholder 3">
            <a:extLst>
              <a:ext uri="{FF2B5EF4-FFF2-40B4-BE49-F238E27FC236}">
                <a16:creationId xmlns:a16="http://schemas.microsoft.com/office/drawing/2014/main" id="{9BD1810E-B09E-4D2E-B752-2E69698D7E61}"/>
              </a:ext>
            </a:extLst>
          </p:cNvPr>
          <p:cNvSpPr>
            <a:spLocks noGrp="1"/>
          </p:cNvSpPr>
          <p:nvPr>
            <p:ph type="ftr" sz="quarter" idx="2"/>
          </p:nvPr>
        </p:nvSpPr>
        <p:spPr>
          <a:xfrm>
            <a:off x="0" y="8778240"/>
            <a:ext cx="5029200" cy="365760"/>
          </a:xfrm>
          <a:prstGeom prst="rect">
            <a:avLst/>
          </a:prstGeom>
        </p:spPr>
        <p:txBody>
          <a:bodyPr vert="horz" lIns="91440" tIns="45720" rIns="91440" bIns="45720" rtlCol="0" anchor="b"/>
          <a:lstStyle>
            <a:lvl1pPr algn="l">
              <a:defRPr sz="1200"/>
            </a:lvl1pPr>
          </a:lstStyle>
          <a:p>
            <a:endParaRPr lang="en-US" sz="1000"/>
          </a:p>
        </p:txBody>
      </p:sp>
      <p:sp>
        <p:nvSpPr>
          <p:cNvPr id="5" name="Slide Number Placeholder 4">
            <a:extLst>
              <a:ext uri="{FF2B5EF4-FFF2-40B4-BE49-F238E27FC236}">
                <a16:creationId xmlns:a16="http://schemas.microsoft.com/office/drawing/2014/main" id="{2A82DB7E-9A28-4025-A128-4DF1E719C599}"/>
              </a:ext>
            </a:extLst>
          </p:cNvPr>
          <p:cNvSpPr>
            <a:spLocks noGrp="1"/>
          </p:cNvSpPr>
          <p:nvPr>
            <p:ph type="sldNum" sz="quarter" idx="3"/>
          </p:nvPr>
        </p:nvSpPr>
        <p:spPr>
          <a:xfrm>
            <a:off x="5760720" y="8778240"/>
            <a:ext cx="1097280" cy="365760"/>
          </a:xfrm>
          <a:prstGeom prst="rect">
            <a:avLst/>
          </a:prstGeom>
        </p:spPr>
        <p:txBody>
          <a:bodyPr vert="horz" lIns="91440" tIns="45720" rIns="91440" bIns="45720" rtlCol="0" anchor="b"/>
          <a:lstStyle>
            <a:lvl1pPr algn="r">
              <a:defRPr sz="1200"/>
            </a:lvl1pPr>
          </a:lstStyle>
          <a:p>
            <a:fld id="{9585ABBE-7BE6-4E78-A3CA-A9F0C7AFCB23}" type="slidenum">
              <a:rPr lang="en-US" sz="1000" smtClean="0"/>
              <a:t>‹#›</a:t>
            </a:fld>
            <a:endParaRPr lang="en-US" sz="1000"/>
          </a:p>
        </p:txBody>
      </p:sp>
    </p:spTree>
    <p:extLst>
      <p:ext uri="{BB962C8B-B14F-4D97-AF65-F5344CB8AC3E}">
        <p14:creationId xmlns:p14="http://schemas.microsoft.com/office/powerpoint/2010/main" val="810214197"/>
      </p:ext>
    </p:extLst>
  </p:cSld>
  <p:clrMap bg1="lt1" tx1="dk1" bg2="lt2" tx2="dk2" accent1="accent1" accent2="accent2" accent3="accent3" accent4="accent4" accent5="accent5" accent6="accent6" hlink="hlink" folHlink="folHlink"/>
  <p:hf hdr="0" ftr="0"/>
</p:handoutMaster>
</file>

<file path=ppt/media/image1.png>
</file>

<file path=ppt/media/image10.jpg>
</file>

<file path=ppt/media/image2.png>
</file>

<file path=ppt/media/image3.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5760720" y="0"/>
            <a:ext cx="1097280" cy="365760"/>
          </a:xfrm>
          <a:prstGeom prst="rect">
            <a:avLst/>
          </a:prstGeom>
        </p:spPr>
        <p:txBody>
          <a:bodyPr vert="horz" lIns="91440" tIns="45720" rIns="91440" bIns="45720" rtlCol="0"/>
          <a:lstStyle>
            <a:lvl1pPr algn="r">
              <a:defRPr sz="1000">
                <a:latin typeface="Arial" panose="020B0604020202020204" pitchFamily="34" charset="0"/>
              </a:defRPr>
            </a:lvl1pPr>
          </a:lstStyle>
          <a:p>
            <a:fld id="{1FEF44CF-6157-4D3C-83C1-59DF17863ECC}" type="datetime1">
              <a:rPr lang="en-US" smtClean="0"/>
              <a:t>8/25/22</a:t>
            </a:fld>
            <a:endParaRPr lang="en-US" dirty="0"/>
          </a:p>
        </p:txBody>
      </p:sp>
      <p:sp>
        <p:nvSpPr>
          <p:cNvPr id="4" name="Slide Image Placeholder 3"/>
          <p:cNvSpPr>
            <a:spLocks noGrp="1" noRot="1" noChangeAspect="1"/>
          </p:cNvSpPr>
          <p:nvPr>
            <p:ph type="sldImg" idx="2"/>
          </p:nvPr>
        </p:nvSpPr>
        <p:spPr>
          <a:xfrm>
            <a:off x="1874520" y="365773"/>
            <a:ext cx="3108960" cy="174879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2331720"/>
            <a:ext cx="5486400" cy="644652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5760720" y="8778240"/>
            <a:ext cx="1097280" cy="365760"/>
          </a:xfrm>
          <a:prstGeom prst="rect">
            <a:avLst/>
          </a:prstGeom>
        </p:spPr>
        <p:txBody>
          <a:bodyPr vert="horz" lIns="91440" tIns="45720" rIns="91440" bIns="45720" rtlCol="0" anchor="b"/>
          <a:lstStyle>
            <a:lvl1pPr algn="r">
              <a:defRPr sz="1000">
                <a:latin typeface="Arial" panose="020B0604020202020204" pitchFamily="34" charset="0"/>
              </a:defRPr>
            </a:lvl1pPr>
          </a:lstStyle>
          <a:p>
            <a:fld id="{78ADB214-F42C-4297-A187-8792AE2D2F13}" type="slidenum">
              <a:rPr lang="en-US" smtClean="0"/>
              <a:pPr/>
              <a:t>‹#›</a:t>
            </a:fld>
            <a:endParaRPr lang="en-US" dirty="0"/>
          </a:p>
        </p:txBody>
      </p:sp>
    </p:spTree>
    <p:extLst>
      <p:ext uri="{BB962C8B-B14F-4D97-AF65-F5344CB8AC3E}">
        <p14:creationId xmlns:p14="http://schemas.microsoft.com/office/powerpoint/2010/main" val="690542199"/>
      </p:ext>
    </p:extLst>
  </p:cSld>
  <p:clrMap bg1="lt1" tx1="dk1" bg2="lt2" tx2="dk2" accent1="accent1" accent2="accent2" accent3="accent3" accent4="accent4" accent5="accent5" accent6="accent6" hlink="hlink" folHlink="folHlink"/>
  <p:hf hdr="0" ftr="0"/>
  <p:notesStyle>
    <a:lvl1pPr marL="0" algn="l" defTabSz="914400" rtl="0" eaLnBrk="1" latinLnBrk="0" hangingPunct="1">
      <a:lnSpc>
        <a:spcPct val="90000"/>
      </a:lnSpc>
      <a:spcBef>
        <a:spcPts val="600"/>
      </a:spcBef>
      <a:defRPr sz="1600" kern="1200">
        <a:solidFill>
          <a:schemeClr val="tx1"/>
        </a:solidFill>
        <a:latin typeface="Arial" panose="020B0604020202020204" pitchFamily="34" charset="0"/>
        <a:ea typeface="+mn-ea"/>
        <a:cs typeface="+mn-cs"/>
      </a:defRPr>
    </a:lvl1pPr>
    <a:lvl2pPr marL="2857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2pPr>
    <a:lvl3pPr marL="460375"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3pPr>
    <a:lvl4pPr marL="6286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4pPr>
    <a:lvl5pPr marL="801688"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A11E68-5188-4260-8723-8CB45CDB51B7}"/>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C56DC233-65A0-4163-AD2B-CE32D1206E59}"/>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224AFDA0-E2F3-4591-9F09-05DD75D0D3DA}"/>
              </a:ext>
            </a:extLst>
          </p:cNvPr>
          <p:cNvSpPr>
            <a:spLocks noGrp="1"/>
          </p:cNvSpPr>
          <p:nvPr>
            <p:ph type="dt" idx="1"/>
          </p:nvPr>
        </p:nvSpPr>
        <p:spPr/>
        <p:txBody>
          <a:bodyPr/>
          <a:lstStyle/>
          <a:p>
            <a:fld id="{C66BDE92-259B-40B4-B92B-34CDAF0CC26F}" type="datetime1">
              <a:rPr lang="en-US" smtClean="0"/>
              <a:t>8/25/22</a:t>
            </a:fld>
            <a:endParaRPr lang="en-US" dirty="0"/>
          </a:p>
        </p:txBody>
      </p:sp>
      <p:sp>
        <p:nvSpPr>
          <p:cNvPr id="8" name="Slide Number Placeholder 7">
            <a:extLst>
              <a:ext uri="{FF2B5EF4-FFF2-40B4-BE49-F238E27FC236}">
                <a16:creationId xmlns:a16="http://schemas.microsoft.com/office/drawing/2014/main" id="{6C32E2F3-EA17-43B4-AC28-6B283A0ACBC1}"/>
              </a:ext>
            </a:extLst>
          </p:cNvPr>
          <p:cNvSpPr>
            <a:spLocks noGrp="1"/>
          </p:cNvSpPr>
          <p:nvPr>
            <p:ph type="sldNum" sz="quarter" idx="5"/>
          </p:nvPr>
        </p:nvSpPr>
        <p:spPr/>
        <p:txBody>
          <a:bodyPr/>
          <a:lstStyle/>
          <a:p>
            <a:fld id="{78ADB214-F42C-4297-A187-8792AE2D2F13}" type="slidenum">
              <a:rPr lang="en-US" smtClean="0"/>
              <a:pPr/>
              <a:t>1</a:t>
            </a:fld>
            <a:endParaRPr lang="en-US" dirty="0"/>
          </a:p>
        </p:txBody>
      </p:sp>
    </p:spTree>
    <p:extLst>
      <p:ext uri="{BB962C8B-B14F-4D97-AF65-F5344CB8AC3E}">
        <p14:creationId xmlns:p14="http://schemas.microsoft.com/office/powerpoint/2010/main" val="3513493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r>
              <a:rPr lang="en-US" dirty="0"/>
              <a:t>Tell us what the goal, value and/or benefit is</a:t>
            </a:r>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2</a:t>
            </a:fld>
            <a:endParaRPr lang="en-US" dirty="0"/>
          </a:p>
        </p:txBody>
      </p:sp>
    </p:spTree>
    <p:extLst>
      <p:ext uri="{BB962C8B-B14F-4D97-AF65-F5344CB8AC3E}">
        <p14:creationId xmlns:p14="http://schemas.microsoft.com/office/powerpoint/2010/main" val="22930059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3</a:t>
            </a:fld>
            <a:endParaRPr lang="en-US" dirty="0"/>
          </a:p>
        </p:txBody>
      </p:sp>
    </p:spTree>
    <p:extLst>
      <p:ext uri="{BB962C8B-B14F-4D97-AF65-F5344CB8AC3E}">
        <p14:creationId xmlns:p14="http://schemas.microsoft.com/office/powerpoint/2010/main" val="7315653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4</a:t>
            </a:fld>
            <a:endParaRPr lang="en-US" dirty="0"/>
          </a:p>
        </p:txBody>
      </p:sp>
    </p:spTree>
    <p:extLst>
      <p:ext uri="{BB962C8B-B14F-4D97-AF65-F5344CB8AC3E}">
        <p14:creationId xmlns:p14="http://schemas.microsoft.com/office/powerpoint/2010/main" val="3153042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48A36D-8D97-4367-B208-48E6571F116B}"/>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8D17EF8-C688-4C86-B629-E786AAE0DC24}"/>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A836BBED-8363-469B-A9B9-0B320CF7DE52}"/>
              </a:ext>
            </a:extLst>
          </p:cNvPr>
          <p:cNvSpPr>
            <a:spLocks noGrp="1"/>
          </p:cNvSpPr>
          <p:nvPr>
            <p:ph type="dt" idx="1"/>
          </p:nvPr>
        </p:nvSpPr>
        <p:spPr/>
        <p:txBody>
          <a:bodyPr/>
          <a:lstStyle/>
          <a:p>
            <a:fld id="{6A9D7DE9-37CF-4106-BDEF-9BD5F3D8EB2E}" type="datetime1">
              <a:rPr lang="en-US" smtClean="0"/>
              <a:t>8/25/22</a:t>
            </a:fld>
            <a:endParaRPr lang="en-US" dirty="0"/>
          </a:p>
        </p:txBody>
      </p:sp>
      <p:sp>
        <p:nvSpPr>
          <p:cNvPr id="8" name="Slide Number Placeholder 7">
            <a:extLst>
              <a:ext uri="{FF2B5EF4-FFF2-40B4-BE49-F238E27FC236}">
                <a16:creationId xmlns:a16="http://schemas.microsoft.com/office/drawing/2014/main" id="{6F8BDA9C-2E13-410F-B33A-81410F648C0F}"/>
              </a:ext>
            </a:extLst>
          </p:cNvPr>
          <p:cNvSpPr>
            <a:spLocks noGrp="1"/>
          </p:cNvSpPr>
          <p:nvPr>
            <p:ph type="sldNum" sz="quarter" idx="5"/>
          </p:nvPr>
        </p:nvSpPr>
        <p:spPr/>
        <p:txBody>
          <a:bodyPr/>
          <a:lstStyle/>
          <a:p>
            <a:fld id="{78ADB214-F42C-4297-A187-8792AE2D2F13}" type="slidenum">
              <a:rPr lang="en-US" smtClean="0"/>
              <a:pPr/>
              <a:t>5</a:t>
            </a:fld>
            <a:endParaRPr lang="en-US" dirty="0"/>
          </a:p>
        </p:txBody>
      </p:sp>
    </p:spTree>
    <p:extLst>
      <p:ext uri="{BB962C8B-B14F-4D97-AF65-F5344CB8AC3E}">
        <p14:creationId xmlns:p14="http://schemas.microsoft.com/office/powerpoint/2010/main" val="3422960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6</a:t>
            </a:fld>
            <a:endParaRPr lang="en-US" dirty="0"/>
          </a:p>
        </p:txBody>
      </p:sp>
    </p:spTree>
    <p:extLst>
      <p:ext uri="{BB962C8B-B14F-4D97-AF65-F5344CB8AC3E}">
        <p14:creationId xmlns:p14="http://schemas.microsoft.com/office/powerpoint/2010/main" val="7936606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7</a:t>
            </a:fld>
            <a:endParaRPr lang="en-US" dirty="0"/>
          </a:p>
        </p:txBody>
      </p:sp>
    </p:spTree>
    <p:extLst>
      <p:ext uri="{BB962C8B-B14F-4D97-AF65-F5344CB8AC3E}">
        <p14:creationId xmlns:p14="http://schemas.microsoft.com/office/powerpoint/2010/main" val="2073476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C7797-CBB3-4B28-9301-FA0E42CDF63F}"/>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5E77117A-7B0C-4885-B969-EF64847F991E}"/>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040A71ED-7950-452A-B99E-CF1F02586F93}"/>
              </a:ext>
            </a:extLst>
          </p:cNvPr>
          <p:cNvSpPr>
            <a:spLocks noGrp="1"/>
          </p:cNvSpPr>
          <p:nvPr>
            <p:ph type="dt" idx="1"/>
          </p:nvPr>
        </p:nvSpPr>
        <p:spPr/>
        <p:txBody>
          <a:bodyPr/>
          <a:lstStyle/>
          <a:p>
            <a:fld id="{72D2BF3D-3039-4E03-A1C5-9D65B6CD183A}" type="datetime1">
              <a:rPr lang="en-US" smtClean="0"/>
              <a:t>8/25/22</a:t>
            </a:fld>
            <a:endParaRPr lang="en-US" dirty="0"/>
          </a:p>
        </p:txBody>
      </p:sp>
      <p:sp>
        <p:nvSpPr>
          <p:cNvPr id="8" name="Slide Number Placeholder 7">
            <a:extLst>
              <a:ext uri="{FF2B5EF4-FFF2-40B4-BE49-F238E27FC236}">
                <a16:creationId xmlns:a16="http://schemas.microsoft.com/office/drawing/2014/main" id="{CF82F847-61FA-499E-92B5-16EEF04B8E0E}"/>
              </a:ext>
            </a:extLst>
          </p:cNvPr>
          <p:cNvSpPr>
            <a:spLocks noGrp="1"/>
          </p:cNvSpPr>
          <p:nvPr>
            <p:ph type="sldNum" sz="quarter" idx="5"/>
          </p:nvPr>
        </p:nvSpPr>
        <p:spPr/>
        <p:txBody>
          <a:bodyPr/>
          <a:lstStyle/>
          <a:p>
            <a:fld id="{78ADB214-F42C-4297-A187-8792AE2D2F13}" type="slidenum">
              <a:rPr lang="en-US" smtClean="0"/>
              <a:pPr/>
              <a:t>8</a:t>
            </a:fld>
            <a:endParaRPr lang="en-US" dirty="0"/>
          </a:p>
        </p:txBody>
      </p:sp>
    </p:spTree>
    <p:extLst>
      <p:ext uri="{BB962C8B-B14F-4D97-AF65-F5344CB8AC3E}">
        <p14:creationId xmlns:p14="http://schemas.microsoft.com/office/powerpoint/2010/main" val="2687564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Image Placeholder 4">
            <a:extLst>
              <a:ext uri="{FF2B5EF4-FFF2-40B4-BE49-F238E27FC236}">
                <a16:creationId xmlns:a16="http://schemas.microsoft.com/office/drawing/2014/main" id="{DF7B2BC4-5C91-40CB-8CB5-AF093FEB72BA}"/>
              </a:ext>
            </a:extLst>
          </p:cNvPr>
          <p:cNvSpPr>
            <a:spLocks noGrp="1" noRot="1" noChangeAspect="1"/>
          </p:cNvSpPr>
          <p:nvPr>
            <p:ph type="sldImg"/>
          </p:nvPr>
        </p:nvSpPr>
        <p:spPr>
          <a:xfrm>
            <a:off x="1874838" y="365125"/>
            <a:ext cx="3108325" cy="1749425"/>
          </a:xfrm>
        </p:spPr>
      </p:sp>
      <p:sp>
        <p:nvSpPr>
          <p:cNvPr id="8" name="Notes Placeholder 7">
            <a:extLst>
              <a:ext uri="{FF2B5EF4-FFF2-40B4-BE49-F238E27FC236}">
                <a16:creationId xmlns:a16="http://schemas.microsoft.com/office/drawing/2014/main" id="{B0989266-BC35-43C1-8465-0D2F9AF02F43}"/>
              </a:ext>
            </a:extLst>
          </p:cNvPr>
          <p:cNvSpPr>
            <a:spLocks noGrp="1"/>
          </p:cNvSpPr>
          <p:nvPr>
            <p:ph type="body" idx="1"/>
          </p:nvPr>
        </p:nvSpPr>
        <p:spPr/>
        <p:txBody>
          <a:bodyPr/>
          <a:lstStyle/>
          <a:p>
            <a:endParaRPr lang="en-US"/>
          </a:p>
        </p:txBody>
      </p:sp>
      <p:sp>
        <p:nvSpPr>
          <p:cNvPr id="2" name="Date Placeholder 1">
            <a:extLst>
              <a:ext uri="{FF2B5EF4-FFF2-40B4-BE49-F238E27FC236}">
                <a16:creationId xmlns:a16="http://schemas.microsoft.com/office/drawing/2014/main" id="{05856054-87F8-4EB2-B378-F48E87A60AEF}"/>
              </a:ext>
            </a:extLst>
          </p:cNvPr>
          <p:cNvSpPr>
            <a:spLocks noGrp="1"/>
          </p:cNvSpPr>
          <p:nvPr>
            <p:ph type="dt" idx="1"/>
          </p:nvPr>
        </p:nvSpPr>
        <p:spPr/>
        <p:txBody>
          <a:bodyPr/>
          <a:lstStyle/>
          <a:p>
            <a:fld id="{0B72284F-BF62-4A2A-808A-1B29906FAA2F}" type="datetime1">
              <a:rPr lang="en-US" smtClean="0"/>
              <a:t>8/25/22</a:t>
            </a:fld>
            <a:endParaRPr lang="en-US" dirty="0"/>
          </a:p>
        </p:txBody>
      </p:sp>
      <p:sp>
        <p:nvSpPr>
          <p:cNvPr id="3" name="Slide Number Placeholder 2">
            <a:extLst>
              <a:ext uri="{FF2B5EF4-FFF2-40B4-BE49-F238E27FC236}">
                <a16:creationId xmlns:a16="http://schemas.microsoft.com/office/drawing/2014/main" id="{443FC0BF-CAE0-4B51-8F1E-9B5363F392EB}"/>
              </a:ext>
            </a:extLst>
          </p:cNvPr>
          <p:cNvSpPr>
            <a:spLocks noGrp="1"/>
          </p:cNvSpPr>
          <p:nvPr>
            <p:ph type="sldNum" sz="quarter" idx="5"/>
          </p:nvPr>
        </p:nvSpPr>
        <p:spPr/>
        <p:txBody>
          <a:bodyPr/>
          <a:lstStyle/>
          <a:p>
            <a:fld id="{78ADB214-F42C-4297-A187-8792AE2D2F13}" type="slidenum">
              <a:rPr lang="en-US" smtClean="0"/>
              <a:pPr/>
              <a:t>9</a:t>
            </a:fld>
            <a:endParaRPr lang="en-US" dirty="0"/>
          </a:p>
        </p:txBody>
      </p:sp>
    </p:spTree>
    <p:extLst>
      <p:ext uri="{BB962C8B-B14F-4D97-AF65-F5344CB8AC3E}">
        <p14:creationId xmlns:p14="http://schemas.microsoft.com/office/powerpoint/2010/main" val="22377951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Logo">
    <p:bg>
      <p:bgPr>
        <a:solidFill>
          <a:schemeClr val="tx2"/>
        </a:solidFill>
        <a:effectLst/>
      </p:bgPr>
    </p:bg>
    <p:spTree>
      <p:nvGrpSpPr>
        <p:cNvPr id="1" name=""/>
        <p:cNvGrpSpPr/>
        <p:nvPr/>
      </p:nvGrpSpPr>
      <p:grpSpPr>
        <a:xfrm>
          <a:off x="0" y="0"/>
          <a:ext cx="0" cy="0"/>
          <a:chOff x="0" y="0"/>
          <a:chExt cx="0" cy="0"/>
        </a:xfrm>
      </p:grpSpPr>
      <p:pic>
        <p:nvPicPr>
          <p:cNvPr id="14" name="Picture 13" descr="Shape&#10;&#10;Description automatically generated">
            <a:extLst>
              <a:ext uri="{FF2B5EF4-FFF2-40B4-BE49-F238E27FC236}">
                <a16:creationId xmlns:a16="http://schemas.microsoft.com/office/drawing/2014/main" id="{568D075C-622C-4125-9EA6-961F753AE5D2}"/>
              </a:ext>
            </a:extLst>
          </p:cNvPr>
          <p:cNvPicPr>
            <a:picLocks noChangeAspect="1"/>
          </p:cNvPicPr>
          <p:nvPr userDrawn="1"/>
        </p:nvPicPr>
        <p:blipFill>
          <a:blip r:embed="rId3"/>
          <a:stretch>
            <a:fillRect/>
          </a:stretch>
        </p:blipFill>
        <p:spPr>
          <a:xfrm>
            <a:off x="2712720" y="5436652"/>
            <a:ext cx="6766560" cy="1421348"/>
          </a:xfrm>
          <a:prstGeom prst="rect">
            <a:avLst/>
          </a:prstGeom>
        </p:spPr>
      </p:pic>
      <p:pic>
        <p:nvPicPr>
          <p:cNvPr id="15" name="Picture 14">
            <a:extLst>
              <a:ext uri="{FF2B5EF4-FFF2-40B4-BE49-F238E27FC236}">
                <a16:creationId xmlns:a16="http://schemas.microsoft.com/office/drawing/2014/main" id="{BCBB7C6B-0C1D-4ACE-B4E1-49AB833821BA}"/>
              </a:ext>
            </a:extLst>
          </p:cNvPr>
          <p:cNvPicPr>
            <a:picLocks noChangeAspect="1"/>
          </p:cNvPicPr>
          <p:nvPr userDrawn="1"/>
        </p:nvPicPr>
        <p:blipFill>
          <a:blip r:embed="rId4"/>
          <a:stretch>
            <a:fillRect/>
          </a:stretch>
        </p:blipFill>
        <p:spPr>
          <a:xfrm>
            <a:off x="2529840" y="2468880"/>
            <a:ext cx="7132320" cy="1188720"/>
          </a:xfrm>
          <a:prstGeom prst="rect">
            <a:avLst/>
          </a:prstGeom>
        </p:spPr>
      </p:pic>
    </p:spTree>
    <p:custDataLst>
      <p:tags r:id="rId1"/>
    </p:custDataLst>
    <p:extLst>
      <p:ext uri="{BB962C8B-B14F-4D97-AF65-F5344CB8AC3E}">
        <p14:creationId xmlns:p14="http://schemas.microsoft.com/office/powerpoint/2010/main" val="977097479"/>
      </p:ext>
    </p:extLst>
  </p:cSld>
  <p:clrMapOvr>
    <a:masterClrMapping/>
  </p:clrMapOvr>
  <p:transition>
    <p:fade/>
  </p:transition>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08A2D7-FE78-4D3B-8CCA-E796802C62A8}"/>
              </a:ext>
            </a:extLst>
          </p:cNvPr>
          <p:cNvSpPr>
            <a:spLocks noGrp="1"/>
          </p:cNvSpPr>
          <p:nvPr>
            <p:ph type="title"/>
          </p:nvPr>
        </p:nvSpPr>
        <p:spPr/>
        <p:txBody>
          <a:bodyPr/>
          <a:lstStyle/>
          <a:p>
            <a:r>
              <a:rPr lang="en-US"/>
              <a:t>Click to edit Master title style</a:t>
            </a:r>
          </a:p>
        </p:txBody>
      </p:sp>
    </p:spTree>
    <p:custDataLst>
      <p:tags r:id="rId1"/>
    </p:custDataLst>
    <p:extLst>
      <p:ext uri="{BB962C8B-B14F-4D97-AF65-F5344CB8AC3E}">
        <p14:creationId xmlns:p14="http://schemas.microsoft.com/office/powerpoint/2010/main" val="283711015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2534" userDrawn="1">
          <p15:clr>
            <a:srgbClr val="FBAE40"/>
          </p15:clr>
        </p15:guide>
        <p15:guide id="5" orient="horz" pos="95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132570552"/>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669280"/>
          </a:xfrm>
        </p:spPr>
        <p:txBody>
          <a:bodyPr tIns="91440" bIns="91440" anchor="ctr" anchorCtr="1"/>
          <a:lstStyle>
            <a:lvl1pPr algn="l">
              <a:defRPr sz="4200">
                <a:solidFill>
                  <a:schemeClr val="bg1"/>
                </a:solidFill>
              </a:defRPr>
            </a:lvl1pPr>
          </a:lstStyle>
          <a:p>
            <a:r>
              <a:rPr lang="en-US"/>
              <a:t>Click to edit Master title style</a:t>
            </a:r>
            <a:endParaRPr lang="en-US" dirty="0"/>
          </a:p>
        </p:txBody>
      </p:sp>
      <p:sp>
        <p:nvSpPr>
          <p:cNvPr id="7" name="Rectangle 6">
            <a:extLst>
              <a:ext uri="{FF2B5EF4-FFF2-40B4-BE49-F238E27FC236}">
                <a16:creationId xmlns:a16="http://schemas.microsoft.com/office/drawing/2014/main" id="{F3A45EC1-89FF-4E69-B6CB-30337DDDFDBE}"/>
              </a:ext>
            </a:extLst>
          </p:cNvPr>
          <p:cNvSpPr/>
          <p:nvPr userDrawn="1"/>
        </p:nvSpPr>
        <p:spPr>
          <a:xfrm>
            <a:off x="0" y="0"/>
            <a:ext cx="12192000" cy="594360"/>
          </a:xfrm>
          <a:prstGeom prst="rect">
            <a:avLst/>
          </a:prstGeom>
          <a:solidFill>
            <a:schemeClr val="tx2">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6EAA2F7-C3FF-4607-8CF9-06EDE646EE6D}"/>
              </a:ext>
            </a:extLst>
          </p:cNvPr>
          <p:cNvSpPr/>
          <p:nvPr userDrawn="1"/>
        </p:nvSpPr>
        <p:spPr>
          <a:xfrm>
            <a:off x="0" y="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E13CCF8-8D41-490B-AFB2-5D48BEC75B32}"/>
              </a:ext>
            </a:extLst>
          </p:cNvPr>
          <p:cNvPicPr>
            <a:picLocks noChangeAspect="1"/>
          </p:cNvPicPr>
          <p:nvPr userDrawn="1"/>
        </p:nvPicPr>
        <p:blipFill>
          <a:blip r:embed="rId3"/>
          <a:srcRect/>
          <a:stretch/>
        </p:blipFill>
        <p:spPr>
          <a:xfrm>
            <a:off x="335280" y="182880"/>
            <a:ext cx="1097280" cy="182879"/>
          </a:xfrm>
          <a:prstGeom prst="rect">
            <a:avLst/>
          </a:prstGeom>
        </p:spPr>
      </p:pic>
    </p:spTree>
    <p:custDataLst>
      <p:tags r:id="rId1"/>
    </p:custDataLst>
    <p:extLst>
      <p:ext uri="{BB962C8B-B14F-4D97-AF65-F5344CB8AC3E}">
        <p14:creationId xmlns:p14="http://schemas.microsoft.com/office/powerpoint/2010/main" val="1990920242"/>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2">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669280"/>
          </a:xfrm>
        </p:spPr>
        <p:txBody>
          <a:bodyPr tIns="91440" bIns="91440" anchor="ctr" anchorCtr="1"/>
          <a:lstStyle>
            <a:lvl1pPr algn="l">
              <a:defRPr sz="4200">
                <a:solidFill>
                  <a:schemeClr val="tx2"/>
                </a:solidFill>
              </a:defRPr>
            </a:lvl1pPr>
          </a:lstStyle>
          <a:p>
            <a:r>
              <a:rPr lang="en-US"/>
              <a:t>Click to edit Master title style</a:t>
            </a:r>
            <a:endParaRPr lang="en-US" dirty="0"/>
          </a:p>
        </p:txBody>
      </p:sp>
      <p:sp>
        <p:nvSpPr>
          <p:cNvPr id="9" name="Rectangle 8">
            <a:extLst>
              <a:ext uri="{FF2B5EF4-FFF2-40B4-BE49-F238E27FC236}">
                <a16:creationId xmlns:a16="http://schemas.microsoft.com/office/drawing/2014/main" id="{9C5A724D-CD11-4508-98E2-7C244F6B8607}"/>
              </a:ext>
            </a:extLst>
          </p:cNvPr>
          <p:cNvSpPr/>
          <p:nvPr userDrawn="1"/>
        </p:nvSpPr>
        <p:spPr>
          <a:xfrm>
            <a:off x="0" y="0"/>
            <a:ext cx="12192000" cy="594360"/>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88D3455-C172-450B-9BB0-1E0862DFD0CD}"/>
              </a:ext>
            </a:extLst>
          </p:cNvPr>
          <p:cNvSpPr/>
          <p:nvPr userDrawn="1"/>
        </p:nvSpPr>
        <p:spPr>
          <a:xfrm>
            <a:off x="0" y="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44D2DCE7-9C2E-4C36-9FE5-8B280039D956}"/>
              </a:ext>
            </a:extLst>
          </p:cNvPr>
          <p:cNvPicPr>
            <a:picLocks noChangeAspect="1"/>
          </p:cNvPicPr>
          <p:nvPr userDrawn="1"/>
        </p:nvPicPr>
        <p:blipFill>
          <a:blip r:embed="rId3"/>
          <a:srcRect/>
          <a:stretch/>
        </p:blipFill>
        <p:spPr>
          <a:xfrm>
            <a:off x="335280" y="182880"/>
            <a:ext cx="1097280" cy="182879"/>
          </a:xfrm>
          <a:prstGeom prst="rect">
            <a:avLst/>
          </a:prstGeom>
        </p:spPr>
      </p:pic>
    </p:spTree>
    <p:custDataLst>
      <p:tags r:id="rId1"/>
    </p:custDataLst>
    <p:extLst>
      <p:ext uri="{BB962C8B-B14F-4D97-AF65-F5344CB8AC3E}">
        <p14:creationId xmlns:p14="http://schemas.microsoft.com/office/powerpoint/2010/main" val="1198402560"/>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4360"/>
            <a:ext cx="9143682" cy="5669280"/>
          </a:xfrm>
        </p:spPr>
        <p:txBody>
          <a:bodyPr tIns="91440" bIns="91440" anchor="ctr" anchorCtr="1"/>
          <a:lstStyle>
            <a:lvl1pPr algn="l">
              <a:defRPr sz="4200">
                <a:solidFill>
                  <a:schemeClr val="bg1"/>
                </a:solidFill>
              </a:defRPr>
            </a:lvl1pPr>
          </a:lstStyle>
          <a:p>
            <a:r>
              <a:rPr lang="en-US"/>
              <a:t>Click to edit Master title style</a:t>
            </a:r>
            <a:endParaRPr lang="en-US" dirty="0"/>
          </a:p>
        </p:txBody>
      </p:sp>
      <p:sp>
        <p:nvSpPr>
          <p:cNvPr id="8" name="Rectangle 7">
            <a:extLst>
              <a:ext uri="{FF2B5EF4-FFF2-40B4-BE49-F238E27FC236}">
                <a16:creationId xmlns:a16="http://schemas.microsoft.com/office/drawing/2014/main" id="{2FBAFEE0-AFBA-479B-8F09-B77E2DF359F1}"/>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4DAB0C-3981-4807-A2C8-5978941437E9}"/>
              </a:ext>
            </a:extLst>
          </p:cNvPr>
          <p:cNvSpPr/>
          <p:nvPr userDrawn="1"/>
        </p:nvSpPr>
        <p:spPr>
          <a:xfrm>
            <a:off x="0" y="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C1CC8265-7C4C-4164-BE09-BEDD6EACFE70}"/>
              </a:ext>
            </a:extLst>
          </p:cNvPr>
          <p:cNvPicPr>
            <a:picLocks noChangeAspect="1"/>
          </p:cNvPicPr>
          <p:nvPr userDrawn="1"/>
        </p:nvPicPr>
        <p:blipFill>
          <a:blip r:embed="rId3"/>
          <a:srcRect/>
          <a:stretch/>
        </p:blipFill>
        <p:spPr>
          <a:xfrm>
            <a:off x="335280" y="182880"/>
            <a:ext cx="1097280" cy="182879"/>
          </a:xfrm>
          <a:prstGeom prst="rect">
            <a:avLst/>
          </a:prstGeom>
        </p:spPr>
      </p:pic>
    </p:spTree>
    <p:custDataLst>
      <p:tags r:id="rId1"/>
    </p:custDataLst>
    <p:extLst>
      <p:ext uri="{BB962C8B-B14F-4D97-AF65-F5344CB8AC3E}">
        <p14:creationId xmlns:p14="http://schemas.microsoft.com/office/powerpoint/2010/main" val="453867421"/>
      </p:ext>
    </p:extLst>
  </p:cSld>
  <p:clrMapOvr>
    <a:masterClrMapping/>
  </p:clrMapOvr>
  <p:transition>
    <p:fade/>
  </p:transition>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Video">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335280" y="593726"/>
            <a:ext cx="11521758" cy="2845116"/>
          </a:xfrm>
        </p:spPr>
        <p:txBody>
          <a:bodyPr anchor="b"/>
          <a:lstStyle>
            <a:lvl1pPr algn="ctr">
              <a:defRPr sz="4200" b="1">
                <a:solidFill>
                  <a:schemeClr val="tx1">
                    <a:lumMod val="65000"/>
                    <a:lumOff val="35000"/>
                  </a:schemeClr>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335280" y="3566159"/>
            <a:ext cx="11521758" cy="2971165"/>
          </a:xfrm>
        </p:spPr>
        <p:txBody>
          <a:bodyPr/>
          <a:lstStyle>
            <a:lvl1pPr marL="0" indent="0" algn="ctr">
              <a:buNone/>
              <a:defRPr sz="24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custDataLst>
      <p:tags r:id="rId1"/>
    </p:custDataLst>
    <p:extLst>
      <p:ext uri="{BB962C8B-B14F-4D97-AF65-F5344CB8AC3E}">
        <p14:creationId xmlns:p14="http://schemas.microsoft.com/office/powerpoint/2010/main" val="2429058761"/>
      </p:ext>
    </p:extLst>
  </p:cSld>
  <p:clrMapOvr>
    <a:masterClrMapping/>
  </p:clrMapOvr>
  <p:transition>
    <p:fade/>
  </p:transition>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1">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4"/>
            <a:ext cx="9143682" cy="2469515"/>
          </a:xfrm>
        </p:spPr>
        <p:txBody>
          <a:bodyPr tIns="91440" bIns="91440" anchor="b"/>
          <a:lstStyle>
            <a:lvl1pPr algn="l">
              <a:defRPr sz="42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109597"/>
            <a:ext cx="9143682" cy="2011680"/>
          </a:xfrm>
        </p:spPr>
        <p:txBody>
          <a:bodyPr lIns="0" tIns="91440" rIns="0" bIns="9144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6" name="Picture 5">
            <a:extLst>
              <a:ext uri="{FF2B5EF4-FFF2-40B4-BE49-F238E27FC236}">
                <a16:creationId xmlns:a16="http://schemas.microsoft.com/office/drawing/2014/main" id="{B0698771-3A7E-44A3-AB6A-5643C4F8E389}"/>
              </a:ext>
            </a:extLst>
          </p:cNvPr>
          <p:cNvPicPr>
            <a:picLocks noChangeAspect="1"/>
          </p:cNvPicPr>
          <p:nvPr userDrawn="1"/>
        </p:nvPicPr>
        <p:blipFill>
          <a:blip r:embed="rId3"/>
          <a:stretch>
            <a:fillRect/>
          </a:stretch>
        </p:blipFill>
        <p:spPr>
          <a:xfrm>
            <a:off x="335280" y="182880"/>
            <a:ext cx="1097280" cy="182880"/>
          </a:xfrm>
          <a:prstGeom prst="rect">
            <a:avLst/>
          </a:prstGeom>
        </p:spPr>
      </p:pic>
      <p:sp>
        <p:nvSpPr>
          <p:cNvPr id="8" name="Freeform: Shape 7">
            <a:extLst>
              <a:ext uri="{FF2B5EF4-FFF2-40B4-BE49-F238E27FC236}">
                <a16:creationId xmlns:a16="http://schemas.microsoft.com/office/drawing/2014/main" id="{6F37DE76-2F88-41AE-A553-12D89E77F85D}"/>
              </a:ext>
            </a:extLst>
          </p:cNvPr>
          <p:cNvSpPr>
            <a:spLocks noChangeAspect="1"/>
          </p:cNvSpPr>
          <p:nvPr userDrawn="1"/>
        </p:nvSpPr>
        <p:spPr>
          <a:xfrm rot="10800000">
            <a:off x="8763000" y="342900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183023572"/>
      </p:ext>
    </p:extLst>
  </p:cSld>
  <p:clrMapOvr>
    <a:masterClrMapping/>
  </p:clrMapOvr>
  <p:transition>
    <p:fade/>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2">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4"/>
            <a:ext cx="9143682" cy="2469515"/>
          </a:xfrm>
        </p:spPr>
        <p:txBody>
          <a:bodyPr tIns="91440" bIns="91440" anchor="b"/>
          <a:lstStyle>
            <a:lvl1pPr algn="l">
              <a:defRPr sz="42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109597"/>
            <a:ext cx="9143682" cy="2011680"/>
          </a:xfrm>
        </p:spPr>
        <p:txBody>
          <a:bodyPr lIns="0" tIns="91440" rIns="0" bIns="9144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6" name="Picture 5">
            <a:extLst>
              <a:ext uri="{FF2B5EF4-FFF2-40B4-BE49-F238E27FC236}">
                <a16:creationId xmlns:a16="http://schemas.microsoft.com/office/drawing/2014/main" id="{B0698771-3A7E-44A3-AB6A-5643C4F8E389}"/>
              </a:ext>
            </a:extLst>
          </p:cNvPr>
          <p:cNvPicPr>
            <a:picLocks noChangeAspect="1"/>
          </p:cNvPicPr>
          <p:nvPr userDrawn="1"/>
        </p:nvPicPr>
        <p:blipFill>
          <a:blip r:embed="rId3"/>
          <a:stretch>
            <a:fillRect/>
          </a:stretch>
        </p:blipFill>
        <p:spPr>
          <a:xfrm>
            <a:off x="335280" y="182880"/>
            <a:ext cx="1097280" cy="182880"/>
          </a:xfrm>
          <a:prstGeom prst="rect">
            <a:avLst/>
          </a:prstGeom>
        </p:spPr>
      </p:pic>
      <p:sp>
        <p:nvSpPr>
          <p:cNvPr id="8" name="Freeform: Shape 7">
            <a:extLst>
              <a:ext uri="{FF2B5EF4-FFF2-40B4-BE49-F238E27FC236}">
                <a16:creationId xmlns:a16="http://schemas.microsoft.com/office/drawing/2014/main" id="{6F37DE76-2F88-41AE-A553-12D89E77F85D}"/>
              </a:ext>
            </a:extLst>
          </p:cNvPr>
          <p:cNvSpPr>
            <a:spLocks noChangeAspect="1"/>
          </p:cNvSpPr>
          <p:nvPr userDrawn="1"/>
        </p:nvSpPr>
        <p:spPr>
          <a:xfrm rot="10800000">
            <a:off x="8763000" y="342900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gradFill>
            <a:gsLst>
              <a:gs pos="100000">
                <a:srgbClr val="DD5626"/>
              </a:gs>
              <a:gs pos="75000">
                <a:schemeClr val="accent2"/>
              </a:gs>
              <a:gs pos="0">
                <a:srgbClr val="FCB116"/>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lnSpc>
                <a:spcPct val="90000"/>
              </a:lnSpc>
              <a:spcBef>
                <a:spcPts val="1200"/>
              </a:spcBef>
            </a:pPr>
            <a:endParaRPr lang="en-US" dirty="0" err="1"/>
          </a:p>
        </p:txBody>
      </p:sp>
      <p:sp>
        <p:nvSpPr>
          <p:cNvPr id="7" name="Freeform: Shape 6">
            <a:extLst>
              <a:ext uri="{FF2B5EF4-FFF2-40B4-BE49-F238E27FC236}">
                <a16:creationId xmlns:a16="http://schemas.microsoft.com/office/drawing/2014/main" id="{9FE37468-2489-4F37-A230-BB6815FF27AD}"/>
              </a:ext>
            </a:extLst>
          </p:cNvPr>
          <p:cNvSpPr>
            <a:spLocks noChangeAspect="1"/>
          </p:cNvSpPr>
          <p:nvPr userDrawn="1"/>
        </p:nvSpPr>
        <p:spPr>
          <a:xfrm rot="10800000" flipV="1">
            <a:off x="8763000" y="1"/>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gradFill>
            <a:gsLst>
              <a:gs pos="100000">
                <a:srgbClr val="DD5626"/>
              </a:gs>
              <a:gs pos="75000">
                <a:schemeClr val="accent2"/>
              </a:gs>
              <a:gs pos="0">
                <a:srgbClr val="FCB116"/>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2956812281"/>
      </p:ext>
    </p:extLst>
  </p:cSld>
  <p:clrMapOvr>
    <a:masterClrMapping/>
  </p:clrMapOvr>
  <p:transition>
    <p:fade/>
  </p:transition>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 preserve="1">
  <p:cSld name="Title Slide 3">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4"/>
            <a:ext cx="9143682" cy="2469515"/>
          </a:xfrm>
        </p:spPr>
        <p:txBody>
          <a:bodyPr tIns="91440" bIns="91440" anchor="b"/>
          <a:lstStyle>
            <a:lvl1pPr algn="l">
              <a:defRPr sz="42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109597"/>
            <a:ext cx="9143682" cy="2011680"/>
          </a:xfrm>
        </p:spPr>
        <p:txBody>
          <a:bodyPr lIns="0" tIns="91440" rIns="0" bIns="9144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Freeform: Shape 6">
            <a:extLst>
              <a:ext uri="{FF2B5EF4-FFF2-40B4-BE49-F238E27FC236}">
                <a16:creationId xmlns:a16="http://schemas.microsoft.com/office/drawing/2014/main" id="{40CBD6E5-0369-4F3F-B013-D9A9C760D787}"/>
              </a:ext>
            </a:extLst>
          </p:cNvPr>
          <p:cNvSpPr>
            <a:spLocks noChangeAspect="1"/>
          </p:cNvSpPr>
          <p:nvPr userDrawn="1"/>
        </p:nvSpPr>
        <p:spPr>
          <a:xfrm>
            <a:off x="9814560" y="4480560"/>
            <a:ext cx="2377440" cy="2377440"/>
          </a:xfrm>
          <a:custGeom>
            <a:avLst/>
            <a:gdLst>
              <a:gd name="connsiteX0" fmla="*/ 1828800 w 1828800"/>
              <a:gd name="connsiteY0" fmla="*/ 0 h 1828800"/>
              <a:gd name="connsiteX1" fmla="*/ 1828800 w 1828800"/>
              <a:gd name="connsiteY1" fmla="*/ 1828800 h 1828800"/>
              <a:gd name="connsiteX2" fmla="*/ 0 w 1828800"/>
              <a:gd name="connsiteY2" fmla="*/ 1828800 h 1828800"/>
              <a:gd name="connsiteX3" fmla="*/ 182880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1828800" y="0"/>
                </a:moveTo>
                <a:lnTo>
                  <a:pt x="1828800" y="1828800"/>
                </a:lnTo>
                <a:lnTo>
                  <a:pt x="0" y="1828800"/>
                </a:lnTo>
                <a:cubicBezTo>
                  <a:pt x="0" y="818782"/>
                  <a:pt x="818782" y="0"/>
                  <a:pt x="1828800" y="0"/>
                </a:cubicBezTo>
                <a:close/>
              </a:path>
            </a:pathLst>
          </a:custGeom>
          <a:gradFill>
            <a:gsLst>
              <a:gs pos="100000">
                <a:srgbClr val="DD5626"/>
              </a:gs>
              <a:gs pos="75000">
                <a:schemeClr val="accent2"/>
              </a:gs>
              <a:gs pos="0">
                <a:srgbClr val="FCB116"/>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
        <p:nvSpPr>
          <p:cNvPr id="9" name="Freeform: Shape 8">
            <a:extLst>
              <a:ext uri="{FF2B5EF4-FFF2-40B4-BE49-F238E27FC236}">
                <a16:creationId xmlns:a16="http://schemas.microsoft.com/office/drawing/2014/main" id="{7983CD7C-4485-4A1F-BCB1-42FFE902A2FE}"/>
              </a:ext>
            </a:extLst>
          </p:cNvPr>
          <p:cNvSpPr>
            <a:spLocks noChangeAspect="1"/>
          </p:cNvSpPr>
          <p:nvPr userDrawn="1"/>
        </p:nvSpPr>
        <p:spPr>
          <a:xfrm>
            <a:off x="0" y="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pic>
        <p:nvPicPr>
          <p:cNvPr id="10" name="Picture 9">
            <a:extLst>
              <a:ext uri="{FF2B5EF4-FFF2-40B4-BE49-F238E27FC236}">
                <a16:creationId xmlns:a16="http://schemas.microsoft.com/office/drawing/2014/main" id="{1B59A25F-D4CB-446D-A496-163D6A52C601}"/>
              </a:ext>
            </a:extLst>
          </p:cNvPr>
          <p:cNvPicPr>
            <a:picLocks noChangeAspect="1"/>
          </p:cNvPicPr>
          <p:nvPr userDrawn="1"/>
        </p:nvPicPr>
        <p:blipFill>
          <a:blip r:embed="rId3"/>
          <a:srcRect/>
          <a:stretch/>
        </p:blipFill>
        <p:spPr>
          <a:xfrm>
            <a:off x="335280" y="182880"/>
            <a:ext cx="1097280" cy="182879"/>
          </a:xfrm>
          <a:prstGeom prst="rect">
            <a:avLst/>
          </a:prstGeom>
        </p:spPr>
      </p:pic>
    </p:spTree>
    <p:custDataLst>
      <p:tags r:id="rId1"/>
    </p:custDataLst>
    <p:extLst>
      <p:ext uri="{BB962C8B-B14F-4D97-AF65-F5344CB8AC3E}">
        <p14:creationId xmlns:p14="http://schemas.microsoft.com/office/powerpoint/2010/main" val="918746614"/>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4">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AD93EA05-6510-4569-814B-3D4E395C1723}"/>
              </a:ext>
            </a:extLst>
          </p:cNvPr>
          <p:cNvSpPr>
            <a:spLocks noChangeAspect="1"/>
          </p:cNvSpPr>
          <p:nvPr userDrawn="1"/>
        </p:nvSpPr>
        <p:spPr>
          <a:xfrm>
            <a:off x="0" y="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4"/>
            <a:ext cx="9143682" cy="2469515"/>
          </a:xfrm>
        </p:spPr>
        <p:txBody>
          <a:bodyPr tIns="91440" bIns="91440" anchor="b"/>
          <a:lstStyle>
            <a:lvl1pPr algn="l">
              <a:defRPr sz="42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109597"/>
            <a:ext cx="9143682" cy="2011680"/>
          </a:xfrm>
        </p:spPr>
        <p:txBody>
          <a:bodyPr lIns="0" tIns="91440" rIns="0" bIns="91440"/>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6" name="Picture 5">
            <a:extLst>
              <a:ext uri="{FF2B5EF4-FFF2-40B4-BE49-F238E27FC236}">
                <a16:creationId xmlns:a16="http://schemas.microsoft.com/office/drawing/2014/main" id="{B0698771-3A7E-44A3-AB6A-5643C4F8E389}"/>
              </a:ext>
            </a:extLst>
          </p:cNvPr>
          <p:cNvPicPr>
            <a:picLocks noChangeAspect="1"/>
          </p:cNvPicPr>
          <p:nvPr userDrawn="1"/>
        </p:nvPicPr>
        <p:blipFill>
          <a:blip r:embed="rId3"/>
          <a:stretch>
            <a:fillRect/>
          </a:stretch>
        </p:blipFill>
        <p:spPr>
          <a:xfrm>
            <a:off x="335280" y="182880"/>
            <a:ext cx="1097280" cy="182880"/>
          </a:xfrm>
          <a:prstGeom prst="rect">
            <a:avLst/>
          </a:prstGeom>
        </p:spPr>
      </p:pic>
      <p:sp>
        <p:nvSpPr>
          <p:cNvPr id="7" name="Freeform: Shape 6">
            <a:extLst>
              <a:ext uri="{FF2B5EF4-FFF2-40B4-BE49-F238E27FC236}">
                <a16:creationId xmlns:a16="http://schemas.microsoft.com/office/drawing/2014/main" id="{40CBD6E5-0369-4F3F-B013-D9A9C760D787}"/>
              </a:ext>
            </a:extLst>
          </p:cNvPr>
          <p:cNvSpPr>
            <a:spLocks noChangeAspect="1"/>
          </p:cNvSpPr>
          <p:nvPr userDrawn="1"/>
        </p:nvSpPr>
        <p:spPr>
          <a:xfrm>
            <a:off x="9936480" y="4602480"/>
            <a:ext cx="2255520" cy="2255520"/>
          </a:xfrm>
          <a:custGeom>
            <a:avLst/>
            <a:gdLst>
              <a:gd name="connsiteX0" fmla="*/ 1828800 w 1828800"/>
              <a:gd name="connsiteY0" fmla="*/ 0 h 1828800"/>
              <a:gd name="connsiteX1" fmla="*/ 1828800 w 1828800"/>
              <a:gd name="connsiteY1" fmla="*/ 1828800 h 1828800"/>
              <a:gd name="connsiteX2" fmla="*/ 0 w 1828800"/>
              <a:gd name="connsiteY2" fmla="*/ 1828800 h 1828800"/>
              <a:gd name="connsiteX3" fmla="*/ 182880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1828800" y="0"/>
                </a:moveTo>
                <a:lnTo>
                  <a:pt x="1828800" y="1828800"/>
                </a:lnTo>
                <a:lnTo>
                  <a:pt x="0" y="1828800"/>
                </a:lnTo>
                <a:cubicBezTo>
                  <a:pt x="0" y="818782"/>
                  <a:pt x="818782" y="0"/>
                  <a:pt x="1828800" y="0"/>
                </a:cubicBezTo>
                <a:close/>
              </a:path>
            </a:pathLst>
          </a:custGeom>
          <a:gradFill>
            <a:gsLst>
              <a:gs pos="100000">
                <a:srgbClr val="DD5626"/>
              </a:gs>
              <a:gs pos="75000">
                <a:schemeClr val="accent2"/>
              </a:gs>
              <a:gs pos="0">
                <a:srgbClr val="FCB116"/>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3723374855"/>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Title Slide 5">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958847"/>
            <a:ext cx="9143682" cy="2469515"/>
          </a:xfrm>
        </p:spPr>
        <p:txBody>
          <a:bodyPr tIns="91440" bIns="91440" anchor="b"/>
          <a:lstStyle>
            <a:lvl1pPr algn="l">
              <a:defRPr sz="42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474720"/>
            <a:ext cx="9143682" cy="2011680"/>
          </a:xfrm>
        </p:spPr>
        <p:txBody>
          <a:bodyPr lIns="0" tIns="91440" rIns="0" bIns="9144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Freeform: Shape 8">
            <a:extLst>
              <a:ext uri="{FF2B5EF4-FFF2-40B4-BE49-F238E27FC236}">
                <a16:creationId xmlns:a16="http://schemas.microsoft.com/office/drawing/2014/main" id="{7983CD7C-4485-4A1F-BCB1-42FFE902A2FE}"/>
              </a:ext>
            </a:extLst>
          </p:cNvPr>
          <p:cNvSpPr>
            <a:spLocks noChangeAspect="1"/>
          </p:cNvSpPr>
          <p:nvPr userDrawn="1"/>
        </p:nvSpPr>
        <p:spPr>
          <a:xfrm>
            <a:off x="0" y="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pic>
        <p:nvPicPr>
          <p:cNvPr id="10" name="Picture 9">
            <a:extLst>
              <a:ext uri="{FF2B5EF4-FFF2-40B4-BE49-F238E27FC236}">
                <a16:creationId xmlns:a16="http://schemas.microsoft.com/office/drawing/2014/main" id="{1B59A25F-D4CB-446D-A496-163D6A52C601}"/>
              </a:ext>
            </a:extLst>
          </p:cNvPr>
          <p:cNvPicPr>
            <a:picLocks noChangeAspect="1"/>
          </p:cNvPicPr>
          <p:nvPr userDrawn="1"/>
        </p:nvPicPr>
        <p:blipFill>
          <a:blip r:embed="rId3"/>
          <a:srcRect/>
          <a:stretch/>
        </p:blipFill>
        <p:spPr>
          <a:xfrm>
            <a:off x="335280" y="182880"/>
            <a:ext cx="1097280" cy="182879"/>
          </a:xfrm>
          <a:prstGeom prst="rect">
            <a:avLst/>
          </a:prstGeom>
        </p:spPr>
      </p:pic>
      <p:sp>
        <p:nvSpPr>
          <p:cNvPr id="8" name="Freeform: Shape 7">
            <a:extLst>
              <a:ext uri="{FF2B5EF4-FFF2-40B4-BE49-F238E27FC236}">
                <a16:creationId xmlns:a16="http://schemas.microsoft.com/office/drawing/2014/main" id="{11F97AAC-4CFB-4215-BD81-04F3BEDDE758}"/>
              </a:ext>
            </a:extLst>
          </p:cNvPr>
          <p:cNvSpPr>
            <a:spLocks noChangeAspect="1"/>
          </p:cNvSpPr>
          <p:nvPr userDrawn="1"/>
        </p:nvSpPr>
        <p:spPr>
          <a:xfrm flipH="1" flipV="1">
            <a:off x="8763000" y="342900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1175363671"/>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Title Slide 6">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958847"/>
            <a:ext cx="9143682" cy="2469515"/>
          </a:xfrm>
        </p:spPr>
        <p:txBody>
          <a:bodyPr tIns="91440" bIns="91440" anchor="b"/>
          <a:lstStyle>
            <a:lvl1pPr algn="l">
              <a:defRPr sz="4200">
                <a:solidFill>
                  <a:schemeClr val="tx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1524318" y="3474720"/>
            <a:ext cx="9143682" cy="2011680"/>
          </a:xfrm>
        </p:spPr>
        <p:txBody>
          <a:bodyPr lIns="0" tIns="91440" rIns="0" bIns="91440"/>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Freeform: Shape 8">
            <a:extLst>
              <a:ext uri="{FF2B5EF4-FFF2-40B4-BE49-F238E27FC236}">
                <a16:creationId xmlns:a16="http://schemas.microsoft.com/office/drawing/2014/main" id="{7983CD7C-4485-4A1F-BCB1-42FFE902A2FE}"/>
              </a:ext>
            </a:extLst>
          </p:cNvPr>
          <p:cNvSpPr>
            <a:spLocks noChangeAspect="1"/>
          </p:cNvSpPr>
          <p:nvPr userDrawn="1"/>
        </p:nvSpPr>
        <p:spPr>
          <a:xfrm>
            <a:off x="0" y="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pic>
        <p:nvPicPr>
          <p:cNvPr id="10" name="Picture 9">
            <a:extLst>
              <a:ext uri="{FF2B5EF4-FFF2-40B4-BE49-F238E27FC236}">
                <a16:creationId xmlns:a16="http://schemas.microsoft.com/office/drawing/2014/main" id="{1B59A25F-D4CB-446D-A496-163D6A52C601}"/>
              </a:ext>
            </a:extLst>
          </p:cNvPr>
          <p:cNvPicPr>
            <a:picLocks noChangeAspect="1"/>
          </p:cNvPicPr>
          <p:nvPr userDrawn="1"/>
        </p:nvPicPr>
        <p:blipFill>
          <a:blip r:embed="rId3"/>
          <a:srcRect/>
          <a:stretch/>
        </p:blipFill>
        <p:spPr>
          <a:xfrm>
            <a:off x="335280" y="182880"/>
            <a:ext cx="1097280" cy="182879"/>
          </a:xfrm>
          <a:prstGeom prst="rect">
            <a:avLst/>
          </a:prstGeom>
        </p:spPr>
      </p:pic>
      <p:sp>
        <p:nvSpPr>
          <p:cNvPr id="8" name="Freeform: Shape 7">
            <a:extLst>
              <a:ext uri="{FF2B5EF4-FFF2-40B4-BE49-F238E27FC236}">
                <a16:creationId xmlns:a16="http://schemas.microsoft.com/office/drawing/2014/main" id="{11F97AAC-4CFB-4215-BD81-04F3BEDDE758}"/>
              </a:ext>
            </a:extLst>
          </p:cNvPr>
          <p:cNvSpPr>
            <a:spLocks noChangeAspect="1"/>
          </p:cNvSpPr>
          <p:nvPr userDrawn="1"/>
        </p:nvSpPr>
        <p:spPr>
          <a:xfrm flipH="1" flipV="1">
            <a:off x="8763000" y="3429000"/>
            <a:ext cx="3429000" cy="3429000"/>
          </a:xfrm>
          <a:custGeom>
            <a:avLst/>
            <a:gdLst>
              <a:gd name="connsiteX0" fmla="*/ 0 w 1828800"/>
              <a:gd name="connsiteY0" fmla="*/ 0 h 1828800"/>
              <a:gd name="connsiteX1" fmla="*/ 1828800 w 1828800"/>
              <a:gd name="connsiteY1" fmla="*/ 0 h 1828800"/>
              <a:gd name="connsiteX2" fmla="*/ 0 w 1828800"/>
              <a:gd name="connsiteY2" fmla="*/ 1828800 h 1828800"/>
              <a:gd name="connsiteX3" fmla="*/ 0 w 1828800"/>
              <a:gd name="connsiteY3" fmla="*/ 0 h 1828800"/>
            </a:gdLst>
            <a:ahLst/>
            <a:cxnLst>
              <a:cxn ang="0">
                <a:pos x="connsiteX0" y="connsiteY0"/>
              </a:cxn>
              <a:cxn ang="0">
                <a:pos x="connsiteX1" y="connsiteY1"/>
              </a:cxn>
              <a:cxn ang="0">
                <a:pos x="connsiteX2" y="connsiteY2"/>
              </a:cxn>
              <a:cxn ang="0">
                <a:pos x="connsiteX3" y="connsiteY3"/>
              </a:cxn>
            </a:cxnLst>
            <a:rect l="l" t="t" r="r" b="b"/>
            <a:pathLst>
              <a:path w="1828800" h="1828800">
                <a:moveTo>
                  <a:pt x="0" y="0"/>
                </a:moveTo>
                <a:lnTo>
                  <a:pt x="1828800" y="0"/>
                </a:lnTo>
                <a:cubicBezTo>
                  <a:pt x="818782" y="0"/>
                  <a:pt x="0" y="818782"/>
                  <a:pt x="0" y="1828800"/>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90000"/>
              </a:lnSpc>
              <a:spcBef>
                <a:spcPts val="1200"/>
              </a:spcBef>
            </a:pPr>
            <a:endParaRPr lang="en-US" dirty="0" err="1"/>
          </a:p>
        </p:txBody>
      </p:sp>
    </p:spTree>
    <p:custDataLst>
      <p:tags r:id="rId1"/>
    </p:custDataLst>
    <p:extLst>
      <p:ext uri="{BB962C8B-B14F-4D97-AF65-F5344CB8AC3E}">
        <p14:creationId xmlns:p14="http://schemas.microsoft.com/office/powerpoint/2010/main" val="88950347"/>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2F1819-A38F-4D6D-8D79-FABCA937F964}"/>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961A34FF-9CC6-4D9F-8CFA-9FF06975DA58}"/>
              </a:ext>
            </a:extLst>
          </p:cNvPr>
          <p:cNvSpPr>
            <a:spLocks noGrp="1"/>
          </p:cNvSpPr>
          <p:nvPr>
            <p:ph type="body" sz="quarter" idx="10"/>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ustDataLst>
      <p:tags r:id="rId1"/>
    </p:custDataLst>
    <p:extLst>
      <p:ext uri="{BB962C8B-B14F-4D97-AF65-F5344CB8AC3E}">
        <p14:creationId xmlns:p14="http://schemas.microsoft.com/office/powerpoint/2010/main" val="2322021344"/>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A750919-D9E6-4F04-BD5A-1538B553CF82}"/>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E62D4417-1ECC-42B5-9CCB-C58DD22953DE}"/>
              </a:ext>
            </a:extLst>
          </p:cNvPr>
          <p:cNvSpPr>
            <a:spLocks noGrp="1"/>
          </p:cNvSpPr>
          <p:nvPr>
            <p:ph type="body" sz="quarter" idx="10"/>
          </p:nvPr>
        </p:nvSpPr>
        <p:spPr>
          <a:xfrm>
            <a:off x="335280" y="1508125"/>
            <a:ext cx="566928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a:extLst>
              <a:ext uri="{FF2B5EF4-FFF2-40B4-BE49-F238E27FC236}">
                <a16:creationId xmlns:a16="http://schemas.microsoft.com/office/drawing/2014/main" id="{F7AC2BB9-72D5-4D98-8798-45A482F483E1}"/>
              </a:ext>
            </a:extLst>
          </p:cNvPr>
          <p:cNvSpPr>
            <a:spLocks noGrp="1"/>
          </p:cNvSpPr>
          <p:nvPr>
            <p:ph type="body" sz="quarter" idx="11"/>
          </p:nvPr>
        </p:nvSpPr>
        <p:spPr>
          <a:xfrm>
            <a:off x="6187440" y="1508125"/>
            <a:ext cx="566928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39308584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9917347-BE2D-4EF2-BE9B-4FF4D917E0A9}"/>
              </a:ext>
            </a:extLst>
          </p:cNvPr>
          <p:cNvSpPr/>
          <p:nvPr userDrawn="1"/>
        </p:nvSpPr>
        <p:spPr>
          <a:xfrm>
            <a:off x="0" y="0"/>
            <a:ext cx="12192000" cy="59436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A562B53-8713-4B28-98BA-D9854E7E7B21}"/>
              </a:ext>
            </a:extLst>
          </p:cNvPr>
          <p:cNvSpPr>
            <a:spLocks noGrp="1"/>
          </p:cNvSpPr>
          <p:nvPr>
            <p:ph type="title"/>
          </p:nvPr>
        </p:nvSpPr>
        <p:spPr>
          <a:xfrm>
            <a:off x="335280" y="594360"/>
            <a:ext cx="11521440" cy="777240"/>
          </a:xfrm>
          <a:prstGeom prst="rect">
            <a:avLst/>
          </a:prstGeom>
        </p:spPr>
        <p:txBody>
          <a:bodyPr vert="horz" lIns="0" tIns="91440" rIns="0" bIns="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92C4829-2DFF-43FF-B59E-0E098CF57C6D}"/>
              </a:ext>
            </a:extLst>
          </p:cNvPr>
          <p:cNvSpPr>
            <a:spLocks noGrp="1"/>
          </p:cNvSpPr>
          <p:nvPr>
            <p:ph type="body" idx="1"/>
          </p:nvPr>
        </p:nvSpPr>
        <p:spPr>
          <a:xfrm>
            <a:off x="335280" y="1508760"/>
            <a:ext cx="11521440" cy="502920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a:extLst>
              <a:ext uri="{FF2B5EF4-FFF2-40B4-BE49-F238E27FC236}">
                <a16:creationId xmlns:a16="http://schemas.microsoft.com/office/drawing/2014/main" id="{DEAB9C2A-BEE4-4D3C-BEC2-11F84CC73E93}"/>
              </a:ext>
            </a:extLst>
          </p:cNvPr>
          <p:cNvSpPr/>
          <p:nvPr userDrawn="1"/>
        </p:nvSpPr>
        <p:spPr>
          <a:xfrm>
            <a:off x="0" y="0"/>
            <a:ext cx="12192000" cy="54864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EBCF44D-3964-46BA-A422-08A6FB1B5596}"/>
              </a:ext>
            </a:extLst>
          </p:cNvPr>
          <p:cNvPicPr>
            <a:picLocks noChangeAspect="1"/>
          </p:cNvPicPr>
          <p:nvPr userDrawn="1"/>
        </p:nvPicPr>
        <p:blipFill>
          <a:blip r:embed="rId18"/>
          <a:stretch>
            <a:fillRect/>
          </a:stretch>
        </p:blipFill>
        <p:spPr>
          <a:xfrm>
            <a:off x="335280" y="182880"/>
            <a:ext cx="1097280" cy="182880"/>
          </a:xfrm>
          <a:prstGeom prst="rect">
            <a:avLst/>
          </a:prstGeom>
        </p:spPr>
      </p:pic>
    </p:spTree>
    <p:custDataLst>
      <p:tags r:id="rId17"/>
    </p:custDataLst>
    <p:extLst>
      <p:ext uri="{BB962C8B-B14F-4D97-AF65-F5344CB8AC3E}">
        <p14:creationId xmlns:p14="http://schemas.microsoft.com/office/powerpoint/2010/main" val="2312270461"/>
      </p:ext>
    </p:extLst>
  </p:cSld>
  <p:clrMap bg1="lt1" tx1="dk1" bg2="lt2" tx2="dk2" accent1="accent1" accent2="accent2" accent3="accent3" accent4="accent4" accent5="accent5" accent6="accent6" hlink="hlink" folHlink="folHlink"/>
  <p:sldLayoutIdLst>
    <p:sldLayoutId id="2147483700" r:id="rId1"/>
    <p:sldLayoutId id="2147483704" r:id="rId2"/>
    <p:sldLayoutId id="2147483707" r:id="rId3"/>
    <p:sldLayoutId id="2147483706" r:id="rId4"/>
    <p:sldLayoutId id="2147483705" r:id="rId5"/>
    <p:sldLayoutId id="2147483709" r:id="rId6"/>
    <p:sldLayoutId id="2147483710" r:id="rId7"/>
    <p:sldLayoutId id="2147483650" r:id="rId8"/>
    <p:sldLayoutId id="2147483652" r:id="rId9"/>
    <p:sldLayoutId id="2147483654" r:id="rId10"/>
    <p:sldLayoutId id="2147483655" r:id="rId11"/>
    <p:sldLayoutId id="2147483702" r:id="rId12"/>
    <p:sldLayoutId id="2147483703" r:id="rId13"/>
    <p:sldLayoutId id="2147483701" r:id="rId14"/>
    <p:sldLayoutId id="2147483696" r:id="rId15"/>
  </p:sldLayoutIdLst>
  <p:transition>
    <p:fade/>
  </p:transition>
  <p:txStyles>
    <p:titleStyle>
      <a:lvl1pPr algn="l" defTabSz="914400" rtl="0" eaLnBrk="1" latinLnBrk="0" hangingPunct="1">
        <a:lnSpc>
          <a:spcPct val="85000"/>
        </a:lnSpc>
        <a:spcBef>
          <a:spcPts val="1200"/>
        </a:spcBef>
        <a:buNone/>
        <a:defRPr sz="3000" b="1" kern="1200">
          <a:solidFill>
            <a:schemeClr val="tx2"/>
          </a:solidFill>
          <a:latin typeface="+mj-lt"/>
          <a:ea typeface="+mj-ea"/>
          <a:cs typeface="+mj-cs"/>
        </a:defRPr>
      </a:lvl1pPr>
    </p:titleStyle>
    <p:bodyStyle>
      <a:lvl1pPr marL="171450" indent="-171450" algn="l" defTabSz="914400" rtl="0" eaLnBrk="1" latinLnBrk="0" hangingPunct="1">
        <a:lnSpc>
          <a:spcPct val="90000"/>
        </a:lnSpc>
        <a:spcBef>
          <a:spcPts val="2000"/>
        </a:spcBef>
        <a:buClr>
          <a:schemeClr val="accent2"/>
        </a:buClr>
        <a:buSzPct val="100000"/>
        <a:buFont typeface="Arial" panose="020B0604020202020204" pitchFamily="34" charset="0"/>
        <a:buChar char="•"/>
        <a:defRPr sz="2000" kern="1200">
          <a:solidFill>
            <a:schemeClr val="tx2"/>
          </a:solidFill>
          <a:latin typeface="+mn-lt"/>
          <a:ea typeface="+mn-ea"/>
          <a:cs typeface="+mn-cs"/>
        </a:defRPr>
      </a:lvl1pPr>
      <a:lvl2pPr marL="398463" indent="-168275" algn="l" defTabSz="914400" rtl="0" eaLnBrk="1" latinLnBrk="0" hangingPunct="1">
        <a:lnSpc>
          <a:spcPct val="90000"/>
        </a:lnSpc>
        <a:spcBef>
          <a:spcPts val="900"/>
        </a:spcBef>
        <a:buClr>
          <a:schemeClr val="accent2"/>
        </a:buClr>
        <a:buFont typeface="Arial" panose="020B0604020202020204" pitchFamily="34" charset="0"/>
        <a:buChar char="‒"/>
        <a:defRPr sz="1800" kern="1200">
          <a:solidFill>
            <a:schemeClr val="tx2"/>
          </a:solidFill>
          <a:latin typeface="+mn-lt"/>
          <a:ea typeface="+mn-ea"/>
          <a:cs typeface="+mn-cs"/>
        </a:defRPr>
      </a:lvl2pPr>
      <a:lvl3pPr marL="627063" indent="-168275" algn="l" defTabSz="914400" rtl="0" eaLnBrk="1" latinLnBrk="0" hangingPunct="1">
        <a:lnSpc>
          <a:spcPct val="90000"/>
        </a:lnSpc>
        <a:spcBef>
          <a:spcPts val="900"/>
        </a:spcBef>
        <a:buClr>
          <a:schemeClr val="accent2"/>
        </a:buClr>
        <a:buFont typeface="Arial" panose="020B0604020202020204" pitchFamily="34" charset="0"/>
        <a:buChar char="‒"/>
        <a:defRPr sz="1800" kern="1200">
          <a:solidFill>
            <a:schemeClr val="tx2"/>
          </a:solidFill>
          <a:latin typeface="+mn-lt"/>
          <a:ea typeface="+mn-ea"/>
          <a:cs typeface="+mn-cs"/>
        </a:defRPr>
      </a:lvl3pPr>
      <a:lvl4pPr marL="858838" indent="-168275" algn="l" defTabSz="914400" rtl="0" eaLnBrk="1" latinLnBrk="0" hangingPunct="1">
        <a:lnSpc>
          <a:spcPct val="90000"/>
        </a:lnSpc>
        <a:spcBef>
          <a:spcPts val="900"/>
        </a:spcBef>
        <a:buClr>
          <a:schemeClr val="accent2"/>
        </a:buClr>
        <a:buFont typeface="Arial" panose="020B0604020202020204" pitchFamily="34" charset="0"/>
        <a:buChar char="‒"/>
        <a:defRPr sz="1800" kern="1200">
          <a:solidFill>
            <a:schemeClr val="tx2"/>
          </a:solidFill>
          <a:latin typeface="+mn-lt"/>
          <a:ea typeface="+mn-ea"/>
          <a:cs typeface="+mn-cs"/>
        </a:defRPr>
      </a:lvl4pPr>
      <a:lvl5pPr marL="1085850" indent="-168275" algn="l" defTabSz="914400" rtl="0" eaLnBrk="1" latinLnBrk="0" hangingPunct="1">
        <a:lnSpc>
          <a:spcPct val="90000"/>
        </a:lnSpc>
        <a:spcBef>
          <a:spcPts val="900"/>
        </a:spcBef>
        <a:buClr>
          <a:schemeClr val="accent2"/>
        </a:buClr>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4118" userDrawn="1">
          <p15:clr>
            <a:srgbClr val="F26B43"/>
          </p15:clr>
        </p15:guide>
        <p15:guide id="4" orient="horz" pos="374" userDrawn="1">
          <p15:clr>
            <a:srgbClr val="F26B43"/>
          </p15:clr>
        </p15:guide>
        <p15:guide id="5" pos="211" userDrawn="1">
          <p15:clr>
            <a:srgbClr val="F26B43"/>
          </p15:clr>
        </p15:guide>
        <p15:guide id="6" pos="74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ags" Target="../tags/tag18.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8.xml"/><Relationship Id="rId1" Type="http://schemas.openxmlformats.org/officeDocument/2006/relationships/tags" Target="../tags/tag19.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8.xml"/><Relationship Id="rId1" Type="http://schemas.openxmlformats.org/officeDocument/2006/relationships/tags" Target="../tags/tag20.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8.xml"/><Relationship Id="rId1" Type="http://schemas.openxmlformats.org/officeDocument/2006/relationships/tags" Target="../tags/tag21.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1.xml"/><Relationship Id="rId1" Type="http://schemas.openxmlformats.org/officeDocument/2006/relationships/tags" Target="../tags/tag2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ags" Target="../tags/tag23.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tags" Target="../tags/tag24.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tags" Target="../tags/tag25.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latin typeface="Discover Sans" pitchFamily="2" charset="77"/>
                <a:ea typeface="Discover Sans" pitchFamily="2" charset="77"/>
              </a:rPr>
              <a:t>Silent Authentication</a:t>
            </a:r>
          </a:p>
        </p:txBody>
      </p:sp>
      <p:sp>
        <p:nvSpPr>
          <p:cNvPr id="4" name="Text Placeholder 3"/>
          <p:cNvSpPr>
            <a:spLocks noGrp="1"/>
          </p:cNvSpPr>
          <p:nvPr>
            <p:ph type="subTitle" idx="1"/>
          </p:nvPr>
        </p:nvSpPr>
        <p:spPr/>
        <p:txBody>
          <a:bodyPr/>
          <a:lstStyle/>
          <a:p>
            <a:r>
              <a:rPr lang="en-US" dirty="0"/>
              <a:t>Trusted, seamless, and personalized authentication</a:t>
            </a:r>
            <a:endParaRPr lang="en-US" dirty="0">
              <a:latin typeface="Discover Sans" pitchFamily="2" charset="77"/>
              <a:ea typeface="Discover Sans" pitchFamily="2" charset="77"/>
            </a:endParaRPr>
          </a:p>
        </p:txBody>
      </p:sp>
    </p:spTree>
    <p:custDataLst>
      <p:tags r:id="rId1"/>
    </p:custDataLst>
    <p:extLst>
      <p:ext uri="{BB962C8B-B14F-4D97-AF65-F5344CB8AC3E}">
        <p14:creationId xmlns:p14="http://schemas.microsoft.com/office/powerpoint/2010/main" val="302852173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rotWithShape="1">
          <a:blip r:embed="rId4"/>
          <a:srcRect l="44742" r="12408"/>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Why</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To have a painless , secure authentication with ease of use and improved data privacy.</a:t>
            </a:r>
          </a:p>
        </p:txBody>
      </p:sp>
    </p:spTree>
    <p:custDataLst>
      <p:tags r:id="rId1"/>
    </p:custDataLst>
    <p:extLst>
      <p:ext uri="{BB962C8B-B14F-4D97-AF65-F5344CB8AC3E}">
        <p14:creationId xmlns:p14="http://schemas.microsoft.com/office/powerpoint/2010/main" val="1243855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a:blip r:embed="rId4"/>
          <a:srcRect l="1794" r="1794"/>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What</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With silent authentication below problems are being solved:</a:t>
            </a:r>
          </a:p>
          <a:p>
            <a:r>
              <a:rPr lang="en-US" dirty="0">
                <a:latin typeface="Discover Sans" pitchFamily="2" charset="77"/>
                <a:ea typeface="Discover Sans" pitchFamily="2" charset="77"/>
              </a:rPr>
              <a:t>Customer doesn’t share PII out loud.</a:t>
            </a:r>
          </a:p>
          <a:p>
            <a:r>
              <a:rPr lang="en-US" dirty="0">
                <a:latin typeface="Discover Sans" pitchFamily="2" charset="77"/>
                <a:ea typeface="Discover Sans" pitchFamily="2" charset="77"/>
              </a:rPr>
              <a:t>Identity Verification which is prone to Data breach.</a:t>
            </a:r>
          </a:p>
        </p:txBody>
      </p:sp>
    </p:spTree>
    <p:custDataLst>
      <p:tags r:id="rId1"/>
    </p:custDataLst>
    <p:extLst>
      <p:ext uri="{BB962C8B-B14F-4D97-AF65-F5344CB8AC3E}">
        <p14:creationId xmlns:p14="http://schemas.microsoft.com/office/powerpoint/2010/main" val="2237280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a:blip r:embed="rId4"/>
          <a:srcRect l="1858" r="1858"/>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Who</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08776" y="1338470"/>
            <a:ext cx="7635557" cy="5029200"/>
          </a:xfrm>
        </p:spPr>
        <p:txBody>
          <a:bodyPr/>
          <a:lstStyle/>
          <a:p>
            <a:pPr marL="0" indent="0">
              <a:buNone/>
            </a:pPr>
            <a:r>
              <a:rPr lang="en-US" dirty="0">
                <a:latin typeface="Discover Sans" pitchFamily="2" charset="77"/>
                <a:ea typeface="Discover Sans" pitchFamily="2" charset="77"/>
              </a:rPr>
              <a:t>Silent Authentication makes authentication easy for anyone who is trying to call Discover customer support center for a specific use case. Below are some examples</a:t>
            </a:r>
            <a:endParaRPr lang="en-US" b="1" dirty="0">
              <a:latin typeface="Discover Sans" pitchFamily="2" charset="77"/>
              <a:ea typeface="Discover Sans" pitchFamily="2" charset="77"/>
            </a:endParaRPr>
          </a:p>
          <a:p>
            <a:r>
              <a:rPr lang="en-US" dirty="0">
                <a:latin typeface="Discover Sans" pitchFamily="2" charset="77"/>
                <a:ea typeface="Discover Sans" pitchFamily="2" charset="77"/>
              </a:rPr>
              <a:t>Discover Bank account holder</a:t>
            </a:r>
          </a:p>
          <a:p>
            <a:r>
              <a:rPr lang="en-US" dirty="0">
                <a:latin typeface="Discover Sans" pitchFamily="2" charset="77"/>
                <a:ea typeface="Discover Sans" pitchFamily="2" charset="77"/>
              </a:rPr>
              <a:t>Discover Credit card user</a:t>
            </a:r>
          </a:p>
        </p:txBody>
      </p:sp>
    </p:spTree>
    <p:custDataLst>
      <p:tags r:id="rId1"/>
    </p:custDataLst>
    <p:extLst>
      <p:ext uri="{BB962C8B-B14F-4D97-AF65-F5344CB8AC3E}">
        <p14:creationId xmlns:p14="http://schemas.microsoft.com/office/powerpoint/2010/main" val="99512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16D44081-ADDA-F47C-5D3E-768534FDB356}"/>
              </a:ext>
            </a:extLst>
          </p:cNvPr>
          <p:cNvPicPr>
            <a:picLocks noChangeAspect="1"/>
          </p:cNvPicPr>
          <p:nvPr/>
        </p:nvPicPr>
        <p:blipFill>
          <a:blip r:embed="rId4"/>
          <a:stretch>
            <a:fillRect/>
          </a:stretch>
        </p:blipFill>
        <p:spPr>
          <a:xfrm>
            <a:off x="152400" y="574715"/>
            <a:ext cx="11658600" cy="6207085"/>
          </a:xfrm>
          <a:prstGeom prst="rect">
            <a:avLst/>
          </a:prstGeom>
        </p:spPr>
      </p:pic>
    </p:spTree>
    <p:custDataLst>
      <p:tags r:id="rId1"/>
    </p:custDataLst>
    <p:extLst>
      <p:ext uri="{BB962C8B-B14F-4D97-AF65-F5344CB8AC3E}">
        <p14:creationId xmlns:p14="http://schemas.microsoft.com/office/powerpoint/2010/main" val="1509462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rotWithShape="1">
          <a:blip r:embed="rId4"/>
          <a:srcRect l="34199" r="22951"/>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Where</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There are many scenarios where user doesn’t want to share his Personal Identification Information and needs to be authentication silently like :</a:t>
            </a:r>
          </a:p>
          <a:p>
            <a:r>
              <a:rPr lang="en-US" dirty="0">
                <a:latin typeface="Discover Sans" pitchFamily="2" charset="77"/>
                <a:ea typeface="Discover Sans" pitchFamily="2" charset="77"/>
              </a:rPr>
              <a:t>Coffee shop</a:t>
            </a:r>
          </a:p>
          <a:p>
            <a:r>
              <a:rPr lang="en-US" dirty="0">
                <a:latin typeface="Discover Sans" pitchFamily="2" charset="77"/>
                <a:ea typeface="Discover Sans" pitchFamily="2" charset="77"/>
              </a:rPr>
              <a:t>Travelling</a:t>
            </a:r>
          </a:p>
          <a:p>
            <a:r>
              <a:rPr lang="en-US" dirty="0">
                <a:latin typeface="Discover Sans" pitchFamily="2" charset="77"/>
                <a:ea typeface="Discover Sans" pitchFamily="2" charset="77"/>
              </a:rPr>
              <a:t>Any public/non secure setting</a:t>
            </a:r>
          </a:p>
        </p:txBody>
      </p:sp>
    </p:spTree>
    <p:custDataLst>
      <p:tags r:id="rId1"/>
    </p:custDataLst>
    <p:extLst>
      <p:ext uri="{BB962C8B-B14F-4D97-AF65-F5344CB8AC3E}">
        <p14:creationId xmlns:p14="http://schemas.microsoft.com/office/powerpoint/2010/main" val="546807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a:blip r:embed="rId4"/>
          <a:srcRect l="1794" r="1794"/>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When</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This can happen in any public setting. This happens all the time.</a:t>
            </a:r>
          </a:p>
        </p:txBody>
      </p:sp>
    </p:spTree>
    <p:custDataLst>
      <p:tags r:id="rId1"/>
    </p:custDataLst>
    <p:extLst>
      <p:ext uri="{BB962C8B-B14F-4D97-AF65-F5344CB8AC3E}">
        <p14:creationId xmlns:p14="http://schemas.microsoft.com/office/powerpoint/2010/main" val="3117413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BE0082-9668-4A98-B89A-E43939DB10D0}"/>
              </a:ext>
            </a:extLst>
          </p:cNvPr>
          <p:cNvPicPr>
            <a:picLocks noChangeAspect="1"/>
          </p:cNvPicPr>
          <p:nvPr/>
        </p:nvPicPr>
        <p:blipFill>
          <a:blip r:embed="rId4"/>
          <a:srcRect l="7151" r="7151"/>
          <a:stretch/>
        </p:blipFill>
        <p:spPr>
          <a:xfrm>
            <a:off x="8166100" y="594360"/>
            <a:ext cx="4025900" cy="6263640"/>
          </a:xfrm>
          <a:prstGeom prst="rect">
            <a:avLst/>
          </a:prstGeom>
        </p:spPr>
      </p:pic>
      <p:sp>
        <p:nvSpPr>
          <p:cNvPr id="5" name="Title 4"/>
          <p:cNvSpPr>
            <a:spLocks noGrp="1"/>
          </p:cNvSpPr>
          <p:nvPr>
            <p:ph type="title"/>
          </p:nvPr>
        </p:nvSpPr>
        <p:spPr>
          <a:xfrm>
            <a:off x="335280" y="594360"/>
            <a:ext cx="11521440" cy="777240"/>
          </a:xfrm>
        </p:spPr>
        <p:txBody>
          <a:bodyPr/>
          <a:lstStyle/>
          <a:p>
            <a:r>
              <a:rPr lang="en-US" dirty="0">
                <a:latin typeface="Discover Sans" pitchFamily="2" charset="77"/>
                <a:ea typeface="Discover Sans" pitchFamily="2" charset="77"/>
              </a:rPr>
              <a:t>Wow</a:t>
            </a:r>
          </a:p>
        </p:txBody>
      </p:sp>
      <p:sp>
        <p:nvSpPr>
          <p:cNvPr id="4" name="Text Placeholder 3">
            <a:extLst>
              <a:ext uri="{FF2B5EF4-FFF2-40B4-BE49-F238E27FC236}">
                <a16:creationId xmlns:a16="http://schemas.microsoft.com/office/drawing/2014/main" id="{B6270D00-BBDD-41A0-BB23-D4130A9F29B2}"/>
              </a:ext>
            </a:extLst>
          </p:cNvPr>
          <p:cNvSpPr>
            <a:spLocks noGrp="1"/>
          </p:cNvSpPr>
          <p:nvPr>
            <p:ph type="body" sz="quarter" idx="10"/>
          </p:nvPr>
        </p:nvSpPr>
        <p:spPr>
          <a:xfrm>
            <a:off x="334963" y="1508125"/>
            <a:ext cx="7635557" cy="5029200"/>
          </a:xfrm>
        </p:spPr>
        <p:txBody>
          <a:bodyPr/>
          <a:lstStyle/>
          <a:p>
            <a:pPr marL="0" indent="0">
              <a:buNone/>
            </a:pPr>
            <a:r>
              <a:rPr lang="en-US" dirty="0">
                <a:latin typeface="Discover Sans" pitchFamily="2" charset="77"/>
                <a:ea typeface="Discover Sans" pitchFamily="2" charset="77"/>
              </a:rPr>
              <a:t>Tell us how this will benefit </a:t>
            </a:r>
            <a:r>
              <a:rPr lang="en-US" b="1" dirty="0">
                <a:latin typeface="Discover Sans" pitchFamily="2" charset="77"/>
                <a:ea typeface="Discover Sans" pitchFamily="2" charset="77"/>
              </a:rPr>
              <a:t>Discover</a:t>
            </a:r>
            <a:r>
              <a:rPr lang="en-US" dirty="0">
                <a:latin typeface="Discover Sans" pitchFamily="2" charset="77"/>
                <a:ea typeface="Discover Sans" pitchFamily="2" charset="77"/>
              </a:rPr>
              <a:t> and the trust triangle stakeholders</a:t>
            </a:r>
          </a:p>
        </p:txBody>
      </p:sp>
      <p:graphicFrame>
        <p:nvGraphicFramePr>
          <p:cNvPr id="7" name="Table 7">
            <a:extLst>
              <a:ext uri="{FF2B5EF4-FFF2-40B4-BE49-F238E27FC236}">
                <a16:creationId xmlns:a16="http://schemas.microsoft.com/office/drawing/2014/main" id="{A3FFA894-F7A8-9E9C-7387-8B7427EEFDD0}"/>
              </a:ext>
            </a:extLst>
          </p:cNvPr>
          <p:cNvGraphicFramePr>
            <a:graphicFrameLocks noGrp="1"/>
          </p:cNvGraphicFramePr>
          <p:nvPr>
            <p:extLst>
              <p:ext uri="{D42A27DB-BD31-4B8C-83A1-F6EECF244321}">
                <p14:modId xmlns:p14="http://schemas.microsoft.com/office/powerpoint/2010/main" val="1791932005"/>
              </p:ext>
            </p:extLst>
          </p:nvPr>
        </p:nvGraphicFramePr>
        <p:xfrm>
          <a:off x="317378" y="2286000"/>
          <a:ext cx="7635558" cy="3947160"/>
        </p:xfrm>
        <a:graphic>
          <a:graphicData uri="http://schemas.openxmlformats.org/drawingml/2006/table">
            <a:tbl>
              <a:tblPr firstRow="1" bandRow="1">
                <a:tableStyleId>{F5AB1C69-6EDB-4FF4-983F-18BD219EF322}</a:tableStyleId>
              </a:tblPr>
              <a:tblGrid>
                <a:gridCol w="1036637">
                  <a:extLst>
                    <a:ext uri="{9D8B030D-6E8A-4147-A177-3AD203B41FA5}">
                      <a16:colId xmlns:a16="http://schemas.microsoft.com/office/drawing/2014/main" val="4127253026"/>
                    </a:ext>
                  </a:extLst>
                </a:gridCol>
                <a:gridCol w="6598921">
                  <a:extLst>
                    <a:ext uri="{9D8B030D-6E8A-4147-A177-3AD203B41FA5}">
                      <a16:colId xmlns:a16="http://schemas.microsoft.com/office/drawing/2014/main" val="2658087945"/>
                    </a:ext>
                  </a:extLst>
                </a:gridCol>
              </a:tblGrid>
              <a:tr h="533400">
                <a:tc>
                  <a:txBody>
                    <a:bodyPr/>
                    <a:lstStyle/>
                    <a:p>
                      <a:pPr algn="l"/>
                      <a:r>
                        <a:rPr lang="en-US" dirty="0">
                          <a:latin typeface="Discover Sans" pitchFamily="2" charset="77"/>
                          <a:ea typeface="Discover Sans" pitchFamily="2" charset="77"/>
                        </a:rPr>
                        <a:t>Who</a:t>
                      </a:r>
                    </a:p>
                  </a:txBody>
                  <a:tcPr anchor="ctr"/>
                </a:tc>
                <a:tc>
                  <a:txBody>
                    <a:bodyPr/>
                    <a:lstStyle/>
                    <a:p>
                      <a:pPr algn="l"/>
                      <a:r>
                        <a:rPr lang="en-US" dirty="0">
                          <a:latin typeface="Discover Sans" pitchFamily="2" charset="77"/>
                          <a:ea typeface="Discover Sans" pitchFamily="2" charset="77"/>
                        </a:rPr>
                        <a:t>Wow Factor</a:t>
                      </a:r>
                    </a:p>
                  </a:txBody>
                  <a:tcPr anchor="ctr"/>
                </a:tc>
                <a:extLst>
                  <a:ext uri="{0D108BD9-81ED-4DB2-BD59-A6C34878D82A}">
                    <a16:rowId xmlns:a16="http://schemas.microsoft.com/office/drawing/2014/main" val="250322061"/>
                  </a:ext>
                </a:extLst>
              </a:tr>
              <a:tr h="822960">
                <a:tc>
                  <a:txBody>
                    <a:bodyPr/>
                    <a:lstStyle/>
                    <a:p>
                      <a:pPr algn="l"/>
                      <a:r>
                        <a:rPr lang="en-US" sz="1400" dirty="0">
                          <a:latin typeface="Discover Sans" pitchFamily="2" charset="77"/>
                          <a:ea typeface="Discover Sans" pitchFamily="2" charset="77"/>
                        </a:rPr>
                        <a:t>Issuer</a:t>
                      </a:r>
                    </a:p>
                  </a:txBody>
                  <a:tcPr anchor="ctr"/>
                </a:tc>
                <a:tc>
                  <a:txBody>
                    <a:bodyPr/>
                    <a:lstStyle/>
                    <a:p>
                      <a:pPr algn="l"/>
                      <a:r>
                        <a:rPr lang="en-US" sz="1400" dirty="0">
                          <a:latin typeface="Discover Sans" pitchFamily="2" charset="77"/>
                          <a:ea typeface="Discover Sans" pitchFamily="2" charset="77"/>
                        </a:rPr>
                        <a:t>A digitally trusted marketplace with </a:t>
                      </a:r>
                      <a:r>
                        <a:rPr lang="en-US" sz="1400">
                          <a:latin typeface="Discover Sans" pitchFamily="2" charset="77"/>
                          <a:ea typeface="Discover Sans" pitchFamily="2" charset="77"/>
                        </a:rPr>
                        <a:t>reduced fraud and less man hours.</a:t>
                      </a:r>
                      <a:endParaRPr lang="en-US" sz="1400" dirty="0">
                        <a:latin typeface="Discover Sans" pitchFamily="2" charset="77"/>
                        <a:ea typeface="Discover Sans" pitchFamily="2" charset="77"/>
                      </a:endParaRPr>
                    </a:p>
                  </a:txBody>
                  <a:tcPr anchor="ctr"/>
                </a:tc>
                <a:extLst>
                  <a:ext uri="{0D108BD9-81ED-4DB2-BD59-A6C34878D82A}">
                    <a16:rowId xmlns:a16="http://schemas.microsoft.com/office/drawing/2014/main" val="3032722173"/>
                  </a:ext>
                </a:extLst>
              </a:tr>
              <a:tr h="822960">
                <a:tc>
                  <a:txBody>
                    <a:bodyPr/>
                    <a:lstStyle/>
                    <a:p>
                      <a:pPr algn="l"/>
                      <a:r>
                        <a:rPr lang="en-US" sz="1400" dirty="0">
                          <a:latin typeface="Discover Sans" pitchFamily="2" charset="77"/>
                          <a:ea typeface="Discover Sans" pitchFamily="2" charset="77"/>
                        </a:rPr>
                        <a:t>Holder</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Discover Sans" pitchFamily="2" charset="77"/>
                          <a:ea typeface="Discover Sans" pitchFamily="2" charset="77"/>
                        </a:rPr>
                        <a:t>Not required to share any PII on call with customer support agent. Need not worry about stolen identity or sensitive data exposure. A trusted environment set up!</a:t>
                      </a:r>
                    </a:p>
                  </a:txBody>
                  <a:tcPr anchor="ctr"/>
                </a:tc>
                <a:extLst>
                  <a:ext uri="{0D108BD9-81ED-4DB2-BD59-A6C34878D82A}">
                    <a16:rowId xmlns:a16="http://schemas.microsoft.com/office/drawing/2014/main" val="3117945829"/>
                  </a:ext>
                </a:extLst>
              </a:tr>
              <a:tr h="822960">
                <a:tc>
                  <a:txBody>
                    <a:bodyPr/>
                    <a:lstStyle/>
                    <a:p>
                      <a:pPr algn="l"/>
                      <a:r>
                        <a:rPr lang="en-US" sz="1400" dirty="0">
                          <a:latin typeface="Discover Sans" pitchFamily="2" charset="77"/>
                          <a:ea typeface="Discover Sans" pitchFamily="2" charset="77"/>
                        </a:rPr>
                        <a:t>Verifier</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Discover Sans" pitchFamily="2" charset="77"/>
                          <a:ea typeface="Discover Sans" pitchFamily="2" charset="77"/>
                        </a:rPr>
                        <a:t>No manual verification of PII like Date of Birth, last four of SSN, mothers maiden name, address etc. An average of 270k bank users both mobile and web call customer service every day. Silent authentication eliminates the whole manual process.</a:t>
                      </a:r>
                    </a:p>
                  </a:txBody>
                  <a:tcPr anchor="ctr"/>
                </a:tc>
                <a:extLst>
                  <a:ext uri="{0D108BD9-81ED-4DB2-BD59-A6C34878D82A}">
                    <a16:rowId xmlns:a16="http://schemas.microsoft.com/office/drawing/2014/main" val="1723112268"/>
                  </a:ext>
                </a:extLst>
              </a:tr>
              <a:tr h="822960">
                <a:tc>
                  <a:txBody>
                    <a:bodyPr/>
                    <a:lstStyle/>
                    <a:p>
                      <a:pPr algn="l"/>
                      <a:r>
                        <a:rPr lang="en-US" sz="1400" dirty="0">
                          <a:latin typeface="Discover Sans" pitchFamily="2" charset="77"/>
                          <a:ea typeface="Discover Sans" pitchFamily="2" charset="77"/>
                        </a:rPr>
                        <a:t>Discover</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Discover Sans" pitchFamily="2" charset="77"/>
                          <a:ea typeface="Discover Sans" pitchFamily="2" charset="77"/>
                        </a:rPr>
                        <a:t>Improved fraud prevention and faster, secured and trusted  authentication. 100 % Customer satisfaction and security.</a:t>
                      </a:r>
                    </a:p>
                  </a:txBody>
                  <a:tcPr anchor="ctr"/>
                </a:tc>
                <a:extLst>
                  <a:ext uri="{0D108BD9-81ED-4DB2-BD59-A6C34878D82A}">
                    <a16:rowId xmlns:a16="http://schemas.microsoft.com/office/drawing/2014/main" val="2752883971"/>
                  </a:ext>
                </a:extLst>
              </a:tr>
            </a:tbl>
          </a:graphicData>
        </a:graphic>
      </p:graphicFrame>
    </p:spTree>
    <p:custDataLst>
      <p:tags r:id="rId1"/>
    </p:custDataLst>
    <p:extLst>
      <p:ext uri="{BB962C8B-B14F-4D97-AF65-F5344CB8AC3E}">
        <p14:creationId xmlns:p14="http://schemas.microsoft.com/office/powerpoint/2010/main" val="2553603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52491086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DFS" val="k4TfZQJh"/>
  <p:tag name="ARTICULATE_SLIDE_THUMBNAIL_REFRESH" val="1"/>
  <p:tag name="ARTICULATE_SLIDE_COUNT" val="26"/>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FS">
  <a:themeElements>
    <a:clrScheme name="Custom 33">
      <a:dk1>
        <a:srgbClr val="000000"/>
      </a:dk1>
      <a:lt1>
        <a:sysClr val="window" lastClr="FFFFFF"/>
      </a:lt1>
      <a:dk2>
        <a:srgbClr val="232241"/>
      </a:dk2>
      <a:lt2>
        <a:srgbClr val="C7C8CF"/>
      </a:lt2>
      <a:accent1>
        <a:srgbClr val="FCB116"/>
      </a:accent1>
      <a:accent2>
        <a:srgbClr val="EC6B29"/>
      </a:accent2>
      <a:accent3>
        <a:srgbClr val="9191A0"/>
      </a:accent3>
      <a:accent4>
        <a:srgbClr val="25B680"/>
      </a:accent4>
      <a:accent5>
        <a:srgbClr val="00A5E0"/>
      </a:accent5>
      <a:accent6>
        <a:srgbClr val="5B5A71"/>
      </a:accent6>
      <a:hlink>
        <a:srgbClr val="00A5E0"/>
      </a:hlink>
      <a:folHlink>
        <a:srgbClr val="5B5A71"/>
      </a:folHlink>
    </a:clrScheme>
    <a:fontScheme name="Custom 9">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wrap="none" rtlCol="0" anchor="ctr">
        <a:spAutoFit/>
      </a:bodyPr>
      <a:lstStyle>
        <a:defPPr algn="ctr">
          <a:lnSpc>
            <a:spcPct val="90000"/>
          </a:lnSpc>
          <a:spcBef>
            <a:spcPts val="1200"/>
          </a:spcBef>
          <a:defRPr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gn="l">
          <a:lnSpc>
            <a:spcPct val="90000"/>
          </a:lnSpc>
          <a:spcBef>
            <a:spcPts val="1200"/>
          </a:spcBef>
          <a:defRPr sz="2000" dirty="0" smtClean="0">
            <a:solidFill>
              <a:schemeClr val="tx2"/>
            </a:solidFill>
          </a:defRPr>
        </a:defPPr>
      </a:lstStyle>
    </a:txDef>
  </a:objectDefaults>
  <a:extraClrSchemeLst/>
  <a:extLst>
    <a:ext uri="{05A4C25C-085E-4340-85A3-A5531E510DB2}">
      <thm15:themeFamily xmlns:thm15="http://schemas.microsoft.com/office/thememl/2012/main" name="TruCreds-Hackathon-PPT-Template" id="{BF28CF8E-4930-7943-82AB-193E45F0D4D5}" vid="{E9D9F31E-D443-4A42-A347-4318C5A0773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6703bc68-4605-463c-ae5b-3e73a3973768">
      <Terms xmlns="http://schemas.microsoft.com/office/infopath/2007/PartnerControls"/>
    </lcf76f155ced4ddcb4097134ff3c332f>
    <TaxCatchAll xmlns="cb964bae-6957-4ae5-aa14-5322f9610af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3A3D49C89DE304E9817FD338E49F295" ma:contentTypeVersion="16" ma:contentTypeDescription="Create a new document." ma:contentTypeScope="" ma:versionID="a4e48c931c1f0bd10202f3ed8ca329a8">
  <xsd:schema xmlns:xsd="http://www.w3.org/2001/XMLSchema" xmlns:xs="http://www.w3.org/2001/XMLSchema" xmlns:p="http://schemas.microsoft.com/office/2006/metadata/properties" xmlns:ns2="6703bc68-4605-463c-ae5b-3e73a3973768" xmlns:ns3="cb964bae-6957-4ae5-aa14-5322f9610afe" targetNamespace="http://schemas.microsoft.com/office/2006/metadata/properties" ma:root="true" ma:fieldsID="1b448089cc9e3d4de48fb9ec6730ad8d" ns2:_="" ns3:_="">
    <xsd:import namespace="6703bc68-4605-463c-ae5b-3e73a3973768"/>
    <xsd:import namespace="cb964bae-6957-4ae5-aa14-5322f9610af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LengthInSecond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03bc68-4605-463c-ae5b-3e73a397376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492f411d-549d-4c24-927c-b1f8e1b23e06"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cb964bae-6957-4ae5-aa14-5322f9610afe"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3fa3c7a1-b59b-4f9a-ab88-ad5fab1eaa38}" ma:internalName="TaxCatchAll" ma:showField="CatchAllData" ma:web="cb964bae-6957-4ae5-aa14-5322f9610af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4B9DE6A-76E5-415D-9EFD-92E76B16CEDD}">
  <ds:schemaRefs>
    <ds:schemaRef ds:uri="http://schemas.microsoft.com/sharepoint/v3/contenttype/forms"/>
  </ds:schemaRefs>
</ds:datastoreItem>
</file>

<file path=customXml/itemProps2.xml><?xml version="1.0" encoding="utf-8"?>
<ds:datastoreItem xmlns:ds="http://schemas.openxmlformats.org/officeDocument/2006/customXml" ds:itemID="{77416C29-BE1E-4270-8E6E-32CE5F005208}">
  <ds:schemaRefs>
    <ds:schemaRef ds:uri="http://purl.org/dc/dcmitype/"/>
    <ds:schemaRef ds:uri="http://schemas.openxmlformats.org/package/2006/metadata/core-properties"/>
    <ds:schemaRef ds:uri="http://schemas.microsoft.com/office/2006/metadata/properties"/>
    <ds:schemaRef ds:uri="cb964bae-6957-4ae5-aa14-5322f9610afe"/>
    <ds:schemaRef ds:uri="http://schemas.microsoft.com/office/2006/documentManagement/types"/>
    <ds:schemaRef ds:uri="http://purl.org/dc/elements/1.1/"/>
    <ds:schemaRef ds:uri="6703bc68-4605-463c-ae5b-3e73a3973768"/>
    <ds:schemaRef ds:uri="http://www.w3.org/XML/1998/namespace"/>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9555E160-C8D5-4A5B-86A6-BBBFB1CD3B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703bc68-4605-463c-ae5b-3e73a3973768"/>
    <ds:schemaRef ds:uri="cb964bae-6957-4ae5-aa14-5322f9610af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DFS</Template>
  <TotalTime>47</TotalTime>
  <Words>290</Words>
  <Application>Microsoft Macintosh PowerPoint</Application>
  <PresentationFormat>Widescreen</PresentationFormat>
  <Paragraphs>50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Discover Sans</vt:lpstr>
      <vt:lpstr>DFS</vt:lpstr>
      <vt:lpstr>Silent Authentication</vt:lpstr>
      <vt:lpstr>Why</vt:lpstr>
      <vt:lpstr>What</vt:lpstr>
      <vt:lpstr>Who</vt:lpstr>
      <vt:lpstr>PowerPoint Presentation</vt:lpstr>
      <vt:lpstr>Where</vt:lpstr>
      <vt:lpstr>When</vt:lpstr>
      <vt:lpstr>Wow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Silent Authentication</dc:title>
  <dc:creator>Nidhi Verma</dc:creator>
  <cp:lastModifiedBy>Nidhi Verma</cp:lastModifiedBy>
  <cp:revision>6</cp:revision>
  <dcterms:created xsi:type="dcterms:W3CDTF">2022-08-25T19:28:08Z</dcterms:created>
  <dcterms:modified xsi:type="dcterms:W3CDTF">2022-08-25T20:58:59Z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D6DB954F-EBBA-4914-8ADB-B211F7966D93</vt:lpwstr>
  </property>
  <property fmtid="{D5CDD505-2E9C-101B-9397-08002B2CF9AE}" pid="3" name="ArticulatePath">
    <vt:lpwstr>16X9 Corporate PowerPoint Template Oct 2020_v1</vt:lpwstr>
  </property>
  <property fmtid="{D5CDD505-2E9C-101B-9397-08002B2CF9AE}" pid="4" name="ContentTypeId">
    <vt:lpwstr>0x01010039F82FE1962BF246BB3FD51399502091</vt:lpwstr>
  </property>
  <property fmtid="{D5CDD505-2E9C-101B-9397-08002B2CF9AE}" pid="5" name="MediaServiceImageTags">
    <vt:lpwstr/>
  </property>
</Properties>
</file>

<file path=docProps/thumbnail.jpeg>
</file>